
<file path=[Content_Types].xml><?xml version="1.0" encoding="utf-8"?>
<Types xmlns="http://schemas.openxmlformats.org/package/2006/content-types">
  <Default Extension="jpeg" ContentType="image/jpeg"/>
  <Default Extension="png" ContentType="image/png"/>
  <Default Extension="emf" ContentType="image/x-emf"/>
  <Default Extension="wdp" ContentType="image/vnd.ms-photo"/>
  <Default Extension="m4a" ContentType="audi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67" r:id="rId4"/>
    <p:sldId id="257" r:id="rId5"/>
    <p:sldId id="258" r:id="rId6"/>
    <p:sldId id="259" r:id="rId7"/>
    <p:sldId id="262" r:id="rId8"/>
    <p:sldId id="263" r:id="rId9"/>
    <p:sldId id="261" r:id="rId10"/>
    <p:sldId id="260" r:id="rId11"/>
    <p:sldId id="264"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4205"/>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38" autoAdjust="0"/>
    <p:restoredTop sz="94660"/>
  </p:normalViewPr>
  <p:slideViewPr>
    <p:cSldViewPr snapToGrid="0">
      <p:cViewPr varScale="1">
        <p:scale>
          <a:sx n="59" d="100"/>
          <a:sy n="59" d="100"/>
        </p:scale>
        <p:origin x="96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5.png>
</file>

<file path=ppt/media/image7.png>
</file>

<file path=ppt/media/image8.wdp>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ru-RU" smtClean="0"/>
              <a:t>Образец заголовка</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endParaRPr lang="ru-RU" smtClean="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ru-RU" smtClean="0"/>
              <a:t>Образец заголовка</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endParaRPr lang="ru-RU" smtClean="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ru-RU" smtClean="0"/>
              <a:t>Образец заголовка</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endParaRPr lang="ru-RU" smtClean="0"/>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endParaRPr lang="ru-RU" smtClean="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endParaRPr lang="en-US" sz="8000" dirty="0">
              <a:solidFill>
                <a:schemeClr val="tx1"/>
              </a:solidFill>
              <a:effectLst/>
            </a:endParaRP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ru-RU" smtClean="0"/>
              <a:t>Образец заголовка</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endParaRPr lang="ru-RU" smtClean="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ru-RU" smtClean="0"/>
              <a:t>Образец заголовка</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endParaRPr lang="ru-RU" smtClean="0"/>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endParaRPr lang="ru-RU" smtClean="0"/>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endParaRPr lang="ru-RU" smtClean="0"/>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endParaRPr lang="ru-RU" smtClean="0"/>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endParaRPr lang="ru-RU" smtClean="0"/>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endParaRPr lang="ru-RU" smtClean="0"/>
          </a:p>
        </p:txBody>
      </p:sp>
      <p:sp>
        <p:nvSpPr>
          <p:cNvPr id="3"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ru-RU" smtClean="0"/>
              <a:t>Образец заголовка</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endParaRPr lang="ru-RU" smtClean="0"/>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endParaRPr lang="ru-RU" smtClean="0"/>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endParaRPr lang="ru-RU" smtClean="0"/>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endParaRPr lang="ru-RU" smtClean="0"/>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endParaRPr lang="ru-RU" smtClean="0"/>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endParaRPr lang="ru-RU" smtClean="0"/>
          </a:p>
        </p:txBody>
      </p:sp>
      <p:sp>
        <p:nvSpPr>
          <p:cNvPr id="3"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ru-RU" smtClean="0"/>
              <a:t>Образец заголовка</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ru-RU" smtClean="0"/>
              <a:t>Образец текста</a:t>
            </a:r>
            <a:endParaRPr lang="ru-RU" smtClean="0"/>
          </a:p>
          <a:p>
            <a:pPr lvl="1"/>
            <a:r>
              <a:rPr lang="ru-RU" smtClean="0"/>
              <a:t>Второй уровень</a:t>
            </a:r>
            <a:endParaRPr lang="ru-RU" smtClean="0"/>
          </a:p>
          <a:p>
            <a:pPr lvl="2"/>
            <a:r>
              <a:rPr lang="ru-RU" smtClean="0"/>
              <a:t>Третий уровень</a:t>
            </a:r>
            <a:endParaRPr lang="ru-RU" smtClean="0"/>
          </a:p>
          <a:p>
            <a:pPr lvl="3"/>
            <a:r>
              <a:rPr lang="ru-RU" smtClean="0"/>
              <a:t>Четвертый уровень</a:t>
            </a:r>
            <a:endParaRPr lang="ru-RU" smtClean="0"/>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ru-RU" smtClean="0"/>
              <a:t>Образец заголовка</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ru-RU" smtClean="0"/>
              <a:t>Образец текста</a:t>
            </a:r>
            <a:endParaRPr lang="ru-RU" smtClean="0"/>
          </a:p>
          <a:p>
            <a:pPr lvl="1"/>
            <a:r>
              <a:rPr lang="ru-RU" smtClean="0"/>
              <a:t>Второй уровень</a:t>
            </a:r>
            <a:endParaRPr lang="ru-RU" smtClean="0"/>
          </a:p>
          <a:p>
            <a:pPr lvl="2"/>
            <a:r>
              <a:rPr lang="ru-RU" smtClean="0"/>
              <a:t>Третий уровень</a:t>
            </a:r>
            <a:endParaRPr lang="ru-RU" smtClean="0"/>
          </a:p>
          <a:p>
            <a:pPr lvl="3"/>
            <a:r>
              <a:rPr lang="ru-RU" smtClean="0"/>
              <a:t>Четвертый уровень</a:t>
            </a:r>
            <a:endParaRPr lang="ru-RU" smtClean="0"/>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ru-RU" smtClean="0"/>
              <a:t>Образец заголовка</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ru-RU" smtClean="0"/>
              <a:t>Образец текста</a:t>
            </a:r>
            <a:endParaRPr lang="ru-RU" smtClean="0"/>
          </a:p>
          <a:p>
            <a:pPr lvl="1"/>
            <a:r>
              <a:rPr lang="ru-RU" smtClean="0"/>
              <a:t>Второй уровень</a:t>
            </a:r>
            <a:endParaRPr lang="ru-RU" smtClean="0"/>
          </a:p>
          <a:p>
            <a:pPr lvl="2"/>
            <a:r>
              <a:rPr lang="ru-RU" smtClean="0"/>
              <a:t>Третий уровень</a:t>
            </a:r>
            <a:endParaRPr lang="ru-RU" smtClean="0"/>
          </a:p>
          <a:p>
            <a:pPr lvl="3"/>
            <a:r>
              <a:rPr lang="ru-RU" smtClean="0"/>
              <a:t>Четвертый уровень</a:t>
            </a:r>
            <a:endParaRPr lang="ru-RU" smtClean="0"/>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ru-RU" smtClean="0"/>
              <a:t>Образец заголовка</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endParaRPr lang="ru-RU" smtClean="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ru-RU" smtClean="0"/>
              <a:t>Образец заголовка</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ru-RU" smtClean="0"/>
              <a:t>Образец текста</a:t>
            </a:r>
            <a:endParaRPr lang="ru-RU" smtClean="0"/>
          </a:p>
          <a:p>
            <a:pPr lvl="1"/>
            <a:r>
              <a:rPr lang="ru-RU" smtClean="0"/>
              <a:t>Второй уровень</a:t>
            </a:r>
            <a:endParaRPr lang="ru-RU" smtClean="0"/>
          </a:p>
          <a:p>
            <a:pPr lvl="2"/>
            <a:r>
              <a:rPr lang="ru-RU" smtClean="0"/>
              <a:t>Третий уровень</a:t>
            </a:r>
            <a:endParaRPr lang="ru-RU" smtClean="0"/>
          </a:p>
          <a:p>
            <a:pPr lvl="3"/>
            <a:r>
              <a:rPr lang="ru-RU" smtClean="0"/>
              <a:t>Четвертый уровень</a:t>
            </a:r>
            <a:endParaRPr lang="ru-RU" smtClean="0"/>
          </a:p>
          <a:p>
            <a:pPr lvl="4"/>
            <a:r>
              <a:rPr lang="ru-RU" smtClean="0"/>
              <a:t>Пятый уровень</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ru-RU" smtClean="0"/>
              <a:t>Образец текста</a:t>
            </a:r>
            <a:endParaRPr lang="ru-RU" smtClean="0"/>
          </a:p>
          <a:p>
            <a:pPr lvl="1"/>
            <a:r>
              <a:rPr lang="ru-RU" smtClean="0"/>
              <a:t>Второй уровень</a:t>
            </a:r>
            <a:endParaRPr lang="ru-RU" smtClean="0"/>
          </a:p>
          <a:p>
            <a:pPr lvl="2"/>
            <a:r>
              <a:rPr lang="ru-RU" smtClean="0"/>
              <a:t>Третий уровень</a:t>
            </a:r>
            <a:endParaRPr lang="ru-RU" smtClean="0"/>
          </a:p>
          <a:p>
            <a:pPr lvl="3"/>
            <a:r>
              <a:rPr lang="ru-RU" smtClean="0"/>
              <a:t>Четвертый уровень</a:t>
            </a:r>
            <a:endParaRPr lang="ru-RU" smtClean="0"/>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endParaRPr lang="ru-RU" smtClean="0"/>
          </a:p>
        </p:txBody>
      </p:sp>
      <p:sp>
        <p:nvSpPr>
          <p:cNvPr id="12" name="Content Placeholder 3"/>
          <p:cNvSpPr>
            <a:spLocks noGrp="1"/>
          </p:cNvSpPr>
          <p:nvPr>
            <p:ph sz="quarter" idx="13"/>
          </p:nvPr>
        </p:nvSpPr>
        <p:spPr>
          <a:xfrm>
            <a:off x="913774" y="3051012"/>
            <a:ext cx="5106027" cy="2740187"/>
          </a:xfrm>
        </p:spPr>
        <p:txBody>
          <a:bodyPr/>
          <a:lstStyle/>
          <a:p>
            <a:pPr lvl="0"/>
            <a:r>
              <a:rPr lang="ru-RU" smtClean="0"/>
              <a:t>Образец текста</a:t>
            </a:r>
            <a:endParaRPr lang="ru-RU" smtClean="0"/>
          </a:p>
          <a:p>
            <a:pPr lvl="1"/>
            <a:r>
              <a:rPr lang="ru-RU" smtClean="0"/>
              <a:t>Второй уровень</a:t>
            </a:r>
            <a:endParaRPr lang="ru-RU" smtClean="0"/>
          </a:p>
          <a:p>
            <a:pPr lvl="2"/>
            <a:r>
              <a:rPr lang="ru-RU" smtClean="0"/>
              <a:t>Третий уровень</a:t>
            </a:r>
            <a:endParaRPr lang="ru-RU" smtClean="0"/>
          </a:p>
          <a:p>
            <a:pPr lvl="3"/>
            <a:r>
              <a:rPr lang="ru-RU" smtClean="0"/>
              <a:t>Четвертый уровень</a:t>
            </a:r>
            <a:endParaRPr lang="ru-RU" smtClean="0"/>
          </a:p>
          <a:p>
            <a:pPr lvl="4"/>
            <a:r>
              <a:rPr lang="ru-RU" smtClean="0"/>
              <a:t>Пятый уровень</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endParaRPr lang="ru-RU" smtClean="0"/>
          </a:p>
        </p:txBody>
      </p:sp>
      <p:sp>
        <p:nvSpPr>
          <p:cNvPr id="13" name="Content Placeholder 5"/>
          <p:cNvSpPr>
            <a:spLocks noGrp="1"/>
          </p:cNvSpPr>
          <p:nvPr>
            <p:ph sz="quarter" idx="14"/>
          </p:nvPr>
        </p:nvSpPr>
        <p:spPr>
          <a:xfrm>
            <a:off x="6172200" y="3051012"/>
            <a:ext cx="5105401" cy="2740187"/>
          </a:xfrm>
        </p:spPr>
        <p:txBody>
          <a:bodyPr/>
          <a:lstStyle/>
          <a:p>
            <a:pPr lvl="0"/>
            <a:r>
              <a:rPr lang="ru-RU" smtClean="0"/>
              <a:t>Образец текста</a:t>
            </a:r>
            <a:endParaRPr lang="ru-RU" smtClean="0"/>
          </a:p>
          <a:p>
            <a:pPr lvl="1"/>
            <a:r>
              <a:rPr lang="ru-RU" smtClean="0"/>
              <a:t>Второй уровень</a:t>
            </a:r>
            <a:endParaRPr lang="ru-RU" smtClean="0"/>
          </a:p>
          <a:p>
            <a:pPr lvl="2"/>
            <a:r>
              <a:rPr lang="ru-RU" smtClean="0"/>
              <a:t>Третий уровень</a:t>
            </a:r>
            <a:endParaRPr lang="ru-RU" smtClean="0"/>
          </a:p>
          <a:p>
            <a:pPr lvl="3"/>
            <a:r>
              <a:rPr lang="ru-RU" smtClean="0"/>
              <a:t>Четвертый уровень</a:t>
            </a:r>
            <a:endParaRPr lang="ru-RU" smtClean="0"/>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ru-RU" smtClean="0"/>
              <a:t>Образец заголовка</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ru-RU" smtClean="0"/>
              <a:t>Образец текста</a:t>
            </a:r>
            <a:endParaRPr lang="ru-RU" smtClean="0"/>
          </a:p>
          <a:p>
            <a:pPr lvl="1"/>
            <a:r>
              <a:rPr lang="ru-RU" smtClean="0"/>
              <a:t>Второй уровень</a:t>
            </a:r>
            <a:endParaRPr lang="ru-RU" smtClean="0"/>
          </a:p>
          <a:p>
            <a:pPr lvl="2"/>
            <a:r>
              <a:rPr lang="ru-RU" smtClean="0"/>
              <a:t>Третий уровень</a:t>
            </a:r>
            <a:endParaRPr lang="ru-RU" smtClean="0"/>
          </a:p>
          <a:p>
            <a:pPr lvl="3"/>
            <a:r>
              <a:rPr lang="ru-RU" smtClean="0"/>
              <a:t>Четвертый уровень</a:t>
            </a:r>
            <a:endParaRPr lang="ru-RU" smtClean="0"/>
          </a:p>
          <a:p>
            <a:pPr lvl="4"/>
            <a:r>
              <a:rPr lang="ru-RU" smtClean="0"/>
              <a:t>Пятый уровень</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endParaRPr lang="ru-RU" smtClean="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endParaRPr lang="ru-RU" smtClean="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3.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8">
            <a:alphaModFix amt="8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ru-RU" smtClean="0"/>
              <a:t>Образец текста</a:t>
            </a:r>
            <a:endParaRPr lang="ru-RU" smtClean="0"/>
          </a:p>
          <a:p>
            <a:pPr lvl="1"/>
            <a:r>
              <a:rPr lang="ru-RU" smtClean="0"/>
              <a:t>Второй уровень</a:t>
            </a:r>
            <a:endParaRPr lang="ru-RU" smtClean="0"/>
          </a:p>
          <a:p>
            <a:pPr lvl="2"/>
            <a:r>
              <a:rPr lang="ru-RU" smtClean="0"/>
              <a:t>Третий уровень</a:t>
            </a:r>
            <a:endParaRPr lang="ru-RU" smtClean="0"/>
          </a:p>
          <a:p>
            <a:pPr lvl="3"/>
            <a:r>
              <a:rPr lang="ru-RU" smtClean="0"/>
              <a:t>Четвертый уровень</a:t>
            </a:r>
            <a:endParaRPr lang="ru-RU" smtClean="0"/>
          </a:p>
          <a:p>
            <a:pPr lvl="4"/>
            <a:r>
              <a:rPr lang="ru-RU" smtClean="0"/>
              <a:t>Пятый уровень</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5.png"/><Relationship Id="rId3" Type="http://schemas.microsoft.com/office/2007/relationships/media" Target="../media/media1.m4a"/><Relationship Id="rId2" Type="http://schemas.openxmlformats.org/officeDocument/2006/relationships/audio" Target="../media/media1.m4a"/><Relationship Id="rId1" Type="http://schemas.openxmlformats.org/officeDocument/2006/relationships/image" Target="../media/image4.emf"/></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8.wdp"/><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microsoft.com/office/2007/relationships/media" Target="../media/media2.m4a"/><Relationship Id="rId1" Type="http://schemas.openxmlformats.org/officeDocument/2006/relationships/audio" Target="../media/media2.m4a"/></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microsoft.com/office/2007/relationships/media" Target="../media/media3.m4a"/><Relationship Id="rId1" Type="http://schemas.openxmlformats.org/officeDocument/2006/relationships/audio" Target="../media/media3.m4a"/></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microsoft.com/office/2007/relationships/media" Target="../media/media4.m4a"/><Relationship Id="rId1" Type="http://schemas.openxmlformats.org/officeDocument/2006/relationships/audio" Target="../media/media4.m4a"/></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microsoft.com/office/2007/relationships/media" Target="../media/media5.m4a"/><Relationship Id="rId1" Type="http://schemas.openxmlformats.org/officeDocument/2006/relationships/audio" Target="../media/media5.m4a"/></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microsoft.com/office/2007/relationships/media" Target="../media/media6.m4a"/><Relationship Id="rId1" Type="http://schemas.openxmlformats.org/officeDocument/2006/relationships/audio" Target="../media/media6.m4a"/></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microsoft.com/office/2007/relationships/media" Target="../media/media7.m4a"/><Relationship Id="rId1" Type="http://schemas.openxmlformats.org/officeDocument/2006/relationships/audio" Target="../media/media7.m4a"/></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5806554" y="1752545"/>
            <a:ext cx="6113303" cy="2411241"/>
          </a:xfrm>
        </p:spPr>
        <p:txBody>
          <a:bodyPr>
            <a:normAutofit fontScale="90000"/>
          </a:bodyPr>
          <a:lstStyle/>
          <a:p>
            <a:r>
              <a:rPr lang="ru-RU" b="1" cap="none" dirty="0" smtClean="0">
                <a:ln w="22225">
                  <a:solidFill>
                    <a:schemeClr val="accent2"/>
                  </a:solidFill>
                  <a:prstDash val="solid"/>
                </a:ln>
                <a:solidFill>
                  <a:sysClr val="windowText" lastClr="000000"/>
                </a:solidFill>
                <a:latin typeface="PTSans-Bold"/>
              </a:rPr>
              <a:t> </a:t>
            </a:r>
            <a:r>
              <a:rPr lang="ru-RU" b="1" cap="none" dirty="0" err="1" smtClean="0">
                <a:ln w="22225">
                  <a:solidFill>
                    <a:schemeClr val="accent2"/>
                  </a:solidFill>
                  <a:prstDash val="solid"/>
                </a:ln>
                <a:solidFill>
                  <a:sysClr val="windowText" lastClr="000000"/>
                </a:solidFill>
                <a:latin typeface="PTSans-Bold"/>
              </a:rPr>
              <a:t>Сабактын</a:t>
            </a:r>
            <a:r>
              <a:rPr lang="ru-RU" b="1" cap="none" dirty="0" smtClean="0">
                <a:ln w="22225">
                  <a:solidFill>
                    <a:schemeClr val="accent2"/>
                  </a:solidFill>
                  <a:prstDash val="solid"/>
                </a:ln>
                <a:solidFill>
                  <a:sysClr val="windowText" lastClr="000000"/>
                </a:solidFill>
                <a:latin typeface="PTSans-Bold"/>
              </a:rPr>
              <a:t> </a:t>
            </a:r>
            <a:r>
              <a:rPr lang="ru-RU" b="1" cap="none" dirty="0" err="1" smtClean="0">
                <a:ln w="22225">
                  <a:solidFill>
                    <a:schemeClr val="accent2"/>
                  </a:solidFill>
                  <a:prstDash val="solid"/>
                </a:ln>
                <a:solidFill>
                  <a:sysClr val="windowText" lastClr="000000"/>
                </a:solidFill>
                <a:latin typeface="PTSans-Bold"/>
              </a:rPr>
              <a:t>темасы</a:t>
            </a:r>
            <a:r>
              <a:rPr lang="ru-RU" b="1" cap="none" dirty="0" smtClean="0">
                <a:ln w="22225">
                  <a:solidFill>
                    <a:schemeClr val="accent2"/>
                  </a:solidFill>
                  <a:prstDash val="solid"/>
                </a:ln>
                <a:solidFill>
                  <a:sysClr val="windowText" lastClr="000000"/>
                </a:solidFill>
                <a:latin typeface="PTSans-Bold"/>
              </a:rPr>
              <a:t>:</a:t>
            </a:r>
            <a:br>
              <a:rPr lang="ru-RU" b="1" cap="none" dirty="0" smtClean="0">
                <a:ln w="22225">
                  <a:solidFill>
                    <a:schemeClr val="accent2"/>
                  </a:solidFill>
                  <a:prstDash val="solid"/>
                </a:ln>
                <a:solidFill>
                  <a:sysClr val="windowText" lastClr="000000"/>
                </a:solidFill>
                <a:latin typeface="PTSans-Bold"/>
              </a:rPr>
            </a:br>
            <a:br>
              <a:rPr lang="ru-RU" b="1" cap="none" dirty="0" smtClean="0">
                <a:ln w="22225">
                  <a:solidFill>
                    <a:schemeClr val="accent2"/>
                  </a:solidFill>
                  <a:prstDash val="solid"/>
                </a:ln>
                <a:solidFill>
                  <a:sysClr val="windowText" lastClr="000000"/>
                </a:solidFill>
                <a:latin typeface="PTSans-Bold"/>
              </a:rPr>
            </a:br>
            <a:r>
              <a:rPr lang="en-US" b="1" cap="none" dirty="0" err="1" smtClean="0">
                <a:ln w="22225">
                  <a:solidFill>
                    <a:schemeClr val="accent2"/>
                  </a:solidFill>
                  <a:prstDash val="solid"/>
                </a:ln>
                <a:solidFill>
                  <a:srgbClr val="FF0000"/>
                </a:solidFill>
                <a:latin typeface="Algerian" panose="04020705040A02060702" pitchFamily="82" charset="0"/>
              </a:rPr>
              <a:t>Татаал</a:t>
            </a:r>
            <a:r>
              <a:rPr lang="en-US" b="1" cap="none" dirty="0" smtClean="0">
                <a:ln w="22225">
                  <a:solidFill>
                    <a:schemeClr val="accent2"/>
                  </a:solidFill>
                  <a:prstDash val="solid"/>
                </a:ln>
                <a:solidFill>
                  <a:srgbClr val="FF0000"/>
                </a:solidFill>
                <a:latin typeface="Algerian" panose="04020705040A02060702" pitchFamily="82" charset="0"/>
              </a:rPr>
              <a:t> </a:t>
            </a:r>
            <a:r>
              <a:rPr lang="en-US" b="1" cap="none" dirty="0" err="1">
                <a:ln w="22225">
                  <a:solidFill>
                    <a:schemeClr val="accent2"/>
                  </a:solidFill>
                  <a:prstDash val="solid"/>
                </a:ln>
                <a:solidFill>
                  <a:srgbClr val="FF0000"/>
                </a:solidFill>
                <a:latin typeface="Algerian" panose="04020705040A02060702" pitchFamily="82" charset="0"/>
              </a:rPr>
              <a:t>шарттар</a:t>
            </a:r>
            <a:r>
              <a:rPr lang="en-US" b="1" cap="none" dirty="0">
                <a:ln w="22225">
                  <a:solidFill>
                    <a:schemeClr val="accent2"/>
                  </a:solidFill>
                  <a:prstDash val="solid"/>
                </a:ln>
                <a:solidFill>
                  <a:srgbClr val="FF0000"/>
                </a:solidFill>
                <a:latin typeface="Algerian" panose="04020705040A02060702" pitchFamily="82" charset="0"/>
              </a:rPr>
              <a:t>: and, or, not</a:t>
            </a:r>
            <a:endParaRPr lang="ru-RU" b="1" cap="none" dirty="0">
              <a:ln w="22225">
                <a:solidFill>
                  <a:schemeClr val="accent2"/>
                </a:solidFill>
                <a:prstDash val="solid"/>
              </a:ln>
              <a:solidFill>
                <a:srgbClr val="FF0000"/>
              </a:solidFill>
            </a:endParaRPr>
          </a:p>
        </p:txBody>
      </p:sp>
      <p:pic>
        <p:nvPicPr>
          <p:cNvPr id="5" name="Рисунок 4"/>
          <p:cNvPicPr>
            <a:picLocks noChangeAspect="1"/>
          </p:cNvPicPr>
          <p:nvPr/>
        </p:nvPicPr>
        <p:blipFill>
          <a:blip r:embed="rId1"/>
          <a:stretch>
            <a:fillRect/>
          </a:stretch>
        </p:blipFill>
        <p:spPr>
          <a:xfrm>
            <a:off x="217786" y="1012371"/>
            <a:ext cx="5588768" cy="5094514"/>
          </a:xfrm>
          <a:prstGeom prst="rect">
            <a:avLst/>
          </a:prstGeom>
        </p:spPr>
      </p:pic>
      <p:pic>
        <p:nvPicPr>
          <p:cNvPr id="8" name="Записанный звук">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5791200" y="312420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p15:prstTrans prst="curtains"/>
      </p:transition>
    </mc:Choice>
    <mc:Fallback>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49"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3286" y="261257"/>
            <a:ext cx="12028713" cy="2269672"/>
          </a:xfrm>
        </p:spPr>
        <p:txBody>
          <a:bodyPr>
            <a:normAutofit fontScale="90000"/>
          </a:bodyPr>
          <a:lstStyle/>
          <a:p>
            <a:r>
              <a:rPr lang="ru-RU" b="1" dirty="0" err="1"/>
              <a:t>Аракеттердин</a:t>
            </a:r>
            <a:r>
              <a:rPr lang="ru-RU" b="1" dirty="0"/>
              <a:t> </a:t>
            </a:r>
            <a:r>
              <a:rPr lang="ru-RU" b="1" dirty="0" err="1"/>
              <a:t>иретин</a:t>
            </a:r>
            <a:r>
              <a:rPr lang="ru-RU" b="1" dirty="0"/>
              <a:t> </a:t>
            </a:r>
            <a:r>
              <a:rPr lang="ru-RU" b="1" dirty="0" err="1"/>
              <a:t>өзгөртүү</a:t>
            </a:r>
            <a:r>
              <a:rPr lang="ru-RU" b="1" dirty="0"/>
              <a:t> </a:t>
            </a:r>
            <a:r>
              <a:rPr lang="ru-RU" b="1" dirty="0" err="1"/>
              <a:t>үчүн</a:t>
            </a:r>
            <a:r>
              <a:rPr lang="ru-RU" b="1" dirty="0"/>
              <a:t> </a:t>
            </a:r>
            <a:r>
              <a:rPr lang="ru-RU" b="1" dirty="0" err="1"/>
              <a:t>тегерек</a:t>
            </a:r>
            <a:r>
              <a:rPr lang="ru-RU" b="1" dirty="0"/>
              <a:t> </a:t>
            </a:r>
            <a:r>
              <a:rPr lang="ru-RU" b="1" dirty="0" err="1"/>
              <a:t>кашаалар</a:t>
            </a:r>
            <a:r>
              <a:rPr lang="ru-RU" b="1" dirty="0"/>
              <a:t> </a:t>
            </a:r>
            <a:r>
              <a:rPr lang="ru-RU" b="1" dirty="0" err="1"/>
              <a:t>колдонулат</a:t>
            </a:r>
            <a:r>
              <a:rPr lang="ru-RU" b="1" dirty="0"/>
              <a:t>. </a:t>
            </a:r>
            <a:r>
              <a:rPr lang="ru-RU" b="1" dirty="0" err="1" smtClean="0"/>
              <a:t>Кашаалар</a:t>
            </a:r>
            <a:r>
              <a:rPr lang="ru-RU" b="1" dirty="0" smtClean="0"/>
              <a:t> </a:t>
            </a:r>
            <a:r>
              <a:rPr lang="ru-RU" b="1" dirty="0" err="1"/>
              <a:t>пайда</a:t>
            </a:r>
            <a:r>
              <a:rPr lang="ru-RU" b="1" dirty="0"/>
              <a:t> </a:t>
            </a:r>
            <a:r>
              <a:rPr lang="ru-RU" b="1" dirty="0" err="1"/>
              <a:t>болгон</a:t>
            </a:r>
            <a:r>
              <a:rPr lang="ru-RU" b="1" dirty="0"/>
              <a:t> </a:t>
            </a:r>
            <a:r>
              <a:rPr lang="ru-RU" b="1" dirty="0" err="1"/>
              <a:t>учурдагы</a:t>
            </a:r>
            <a:r>
              <a:rPr lang="ru-RU" b="1" dirty="0"/>
              <a:t> </a:t>
            </a:r>
            <a:r>
              <a:rPr lang="ru-RU" b="1" dirty="0" err="1"/>
              <a:t>эсептөөлөрдүн</a:t>
            </a:r>
            <a:r>
              <a:rPr lang="ru-RU" b="1" dirty="0"/>
              <a:t> </a:t>
            </a:r>
            <a:r>
              <a:rPr lang="ru-RU" b="1" dirty="0" err="1"/>
              <a:t>иретинин</a:t>
            </a:r>
            <a:r>
              <a:rPr lang="ru-RU" b="1" dirty="0"/>
              <a:t> </a:t>
            </a:r>
            <a:r>
              <a:rPr lang="ru-RU" b="1" dirty="0" err="1"/>
              <a:t>өзгөрүшүн</a:t>
            </a:r>
            <a:r>
              <a:rPr lang="ru-RU" b="1" dirty="0"/>
              <a:t> </a:t>
            </a:r>
            <a:r>
              <a:rPr lang="ru-RU" b="1" dirty="0" err="1"/>
              <a:t>мисалда</a:t>
            </a:r>
            <a:br>
              <a:rPr lang="ru-RU" b="1" dirty="0"/>
            </a:br>
            <a:r>
              <a:rPr lang="ru-RU" b="1" dirty="0" err="1"/>
              <a:t>карап</a:t>
            </a:r>
            <a:r>
              <a:rPr lang="ru-RU" b="1" dirty="0"/>
              <a:t> </a:t>
            </a:r>
            <a:r>
              <a:rPr lang="ru-RU" b="1" dirty="0" err="1"/>
              <a:t>көрөлү</a:t>
            </a:r>
            <a:r>
              <a:rPr lang="ru-RU" b="1" dirty="0"/>
              <a:t>:</a:t>
            </a:r>
            <a:endParaRPr lang="ru-RU" b="1" dirty="0"/>
          </a:p>
        </p:txBody>
      </p:sp>
      <p:pic>
        <p:nvPicPr>
          <p:cNvPr id="4" name="Объект 3"/>
          <p:cNvPicPr>
            <a:picLocks noGrp="1" noChangeAspect="1"/>
          </p:cNvPicPr>
          <p:nvPr>
            <p:ph sz="quarter" idx="13"/>
          </p:nvPr>
        </p:nvPicPr>
        <p:blipFill>
          <a:blip r:embed="rId1">
            <a:extLst>
              <a:ext uri="{BEBA8EAE-BF5A-486C-A8C5-ECC9F3942E4B}">
                <a14:imgProps xmlns:a14="http://schemas.microsoft.com/office/drawing/2010/main">
                  <a14:imgLayer r:embed="rId2">
                    <a14:imgEffect>
                      <a14:brightnessContrast bright="-20000" contrast="40000"/>
                    </a14:imgEffect>
                  </a14:imgLayer>
                </a14:imgProps>
              </a:ext>
            </a:extLst>
          </a:blip>
          <a:stretch>
            <a:fillRect/>
          </a:stretch>
        </p:blipFill>
        <p:spPr>
          <a:xfrm>
            <a:off x="723899" y="2477452"/>
            <a:ext cx="10907485" cy="4380973"/>
          </a:xfrm>
          <a:prstGeom prst="rect">
            <a:avLst/>
          </a:prstGeom>
        </p:spPr>
      </p:pic>
    </p:spTree>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40247" y="2463646"/>
            <a:ext cx="10364451" cy="1596177"/>
          </a:xfrm>
        </p:spPr>
        <p:txBody>
          <a:bodyPr>
            <a:normAutofit fontScale="90000"/>
          </a:bodyPr>
          <a:lstStyle/>
          <a:p>
            <a:r>
              <a:rPr lang="ru-RU" sz="5300" b="1" i="1" cap="none" dirty="0" smtClean="0">
                <a:ln w="22225">
                  <a:solidFill>
                    <a:schemeClr val="accent2"/>
                  </a:solidFill>
                  <a:prstDash val="solid"/>
                </a:ln>
                <a:solidFill>
                  <a:schemeClr val="accent2">
                    <a:lumMod val="40000"/>
                    <a:lumOff val="60000"/>
                  </a:schemeClr>
                </a:solidFill>
              </a:rPr>
              <a:t> </a:t>
            </a:r>
            <a:r>
              <a:rPr lang="ru-RU" sz="5300" b="1" i="1" cap="none" dirty="0" err="1" smtClean="0">
                <a:ln w="22225">
                  <a:solidFill>
                    <a:schemeClr val="accent2"/>
                  </a:solidFill>
                  <a:prstDash val="solid"/>
                </a:ln>
                <a:solidFill>
                  <a:schemeClr val="accent2">
                    <a:lumMod val="40000"/>
                    <a:lumOff val="60000"/>
                  </a:schemeClr>
                </a:solidFill>
              </a:rPr>
              <a:t>Тапшырма</a:t>
            </a:r>
            <a:r>
              <a:rPr lang="ru-RU" sz="5300" b="1" i="1" cap="none" dirty="0" smtClean="0">
                <a:ln w="22225">
                  <a:solidFill>
                    <a:schemeClr val="accent2"/>
                  </a:solidFill>
                  <a:prstDash val="solid"/>
                </a:ln>
                <a:solidFill>
                  <a:schemeClr val="accent2">
                    <a:lumMod val="40000"/>
                    <a:lumOff val="60000"/>
                  </a:schemeClr>
                </a:solidFill>
              </a:rPr>
              <a:t> :  </a:t>
            </a:r>
            <a:r>
              <a:rPr lang="ru-RU" sz="6000" b="1" i="1" cap="none" dirty="0" err="1" smtClean="0">
                <a:ln w="22225">
                  <a:solidFill>
                    <a:schemeClr val="tx1"/>
                  </a:solidFill>
                  <a:prstDash val="solid"/>
                </a:ln>
                <a:solidFill>
                  <a:srgbClr val="794205"/>
                </a:solidFill>
              </a:rPr>
              <a:t>and</a:t>
            </a:r>
            <a:r>
              <a:rPr lang="ru-RU" sz="5300" b="1" i="1" cap="none" dirty="0" smtClean="0">
                <a:ln w="22225">
                  <a:solidFill>
                    <a:schemeClr val="accent2"/>
                  </a:solidFill>
                  <a:prstDash val="solid"/>
                </a:ln>
                <a:solidFill>
                  <a:schemeClr val="accent2">
                    <a:lumMod val="40000"/>
                    <a:lumOff val="60000"/>
                  </a:schemeClr>
                </a:solidFill>
              </a:rPr>
              <a:t>  </a:t>
            </a:r>
            <a:r>
              <a:rPr lang="ru-RU" sz="5300" b="1" i="1" cap="none" dirty="0" err="1" smtClean="0">
                <a:ln w="22225">
                  <a:solidFill>
                    <a:schemeClr val="accent1">
                      <a:lumMod val="50000"/>
                    </a:schemeClr>
                  </a:solidFill>
                  <a:prstDash val="solid"/>
                </a:ln>
                <a:solidFill>
                  <a:schemeClr val="accent2">
                    <a:lumMod val="75000"/>
                  </a:schemeClr>
                </a:solidFill>
              </a:rPr>
              <a:t>операторунун</a:t>
            </a:r>
            <a:r>
              <a:rPr lang="ru-RU" sz="5300" b="1" i="1" cap="none" dirty="0" smtClean="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жардамы</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менен</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бирөөсү</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чындыкты</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err="1" smtClean="0">
                <a:ln w="22225">
                  <a:solidFill>
                    <a:schemeClr val="accent1">
                      <a:lumMod val="50000"/>
                    </a:schemeClr>
                  </a:solidFill>
                  <a:prstDash val="solid"/>
                </a:ln>
                <a:solidFill>
                  <a:schemeClr val="accent2">
                    <a:lumMod val="75000"/>
                  </a:schemeClr>
                </a:solidFill>
              </a:rPr>
              <a:t>экинчиси</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smtClean="0">
                <a:ln w="22225">
                  <a:solidFill>
                    <a:schemeClr val="accent1">
                      <a:lumMod val="50000"/>
                    </a:schemeClr>
                  </a:solidFill>
                  <a:prstDash val="solid"/>
                </a:ln>
                <a:solidFill>
                  <a:schemeClr val="accent2">
                    <a:lumMod val="75000"/>
                  </a:schemeClr>
                </a:solidFill>
              </a:rPr>
              <a:t> </a:t>
            </a:r>
            <a:r>
              <a:rPr lang="ru-RU" sz="5300" b="1" i="1" cap="none" dirty="0" err="1" smtClean="0">
                <a:ln w="22225">
                  <a:solidFill>
                    <a:schemeClr val="accent1">
                      <a:lumMod val="50000"/>
                    </a:schemeClr>
                  </a:solidFill>
                  <a:prstDash val="solid"/>
                </a:ln>
                <a:solidFill>
                  <a:schemeClr val="accent2">
                    <a:lumMod val="75000"/>
                  </a:schemeClr>
                </a:solidFill>
              </a:rPr>
              <a:t>жалганды</a:t>
            </a:r>
            <a:r>
              <a:rPr lang="ru-RU" sz="5300" b="1" i="1" cap="none" dirty="0" smtClean="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көрсөткөн</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эки</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татаал</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логикалык</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туюнтманы</a:t>
            </a:r>
            <a:r>
              <a:rPr lang="ru-RU" sz="5300" b="1" i="1" cap="none" dirty="0">
                <a:ln w="22225">
                  <a:solidFill>
                    <a:schemeClr val="accent1">
                      <a:lumMod val="50000"/>
                    </a:schemeClr>
                  </a:solidFill>
                  <a:prstDash val="solid"/>
                </a:ln>
                <a:solidFill>
                  <a:schemeClr val="accent2">
                    <a:lumMod val="75000"/>
                  </a:schemeClr>
                </a:solidFill>
              </a:rPr>
              <a:t> </a:t>
            </a:r>
            <a:r>
              <a:rPr lang="ru-RU" sz="5300" b="1" i="1" cap="none" dirty="0" err="1">
                <a:ln w="22225">
                  <a:solidFill>
                    <a:schemeClr val="accent1">
                      <a:lumMod val="50000"/>
                    </a:schemeClr>
                  </a:solidFill>
                  <a:prstDash val="solid"/>
                </a:ln>
                <a:solidFill>
                  <a:schemeClr val="accent2">
                    <a:lumMod val="75000"/>
                  </a:schemeClr>
                </a:solidFill>
              </a:rPr>
              <a:t>түзгүлө</a:t>
            </a:r>
            <a:r>
              <a:rPr lang="ru-RU" i="1" dirty="0"/>
              <a:t>.</a:t>
            </a:r>
            <a:endParaRPr lang="ru-RU"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13775" y="618517"/>
            <a:ext cx="10364451" cy="3398312"/>
          </a:xfrm>
        </p:spPr>
        <p:txBody>
          <a:bodyPr>
            <a:noAutofit/>
          </a:bodyPr>
          <a:lstStyle/>
          <a:p>
            <a:r>
              <a:rPr lang="ru-RU" sz="6600" b="1" cap="none" dirty="0" err="1" smtClean="0">
                <a:ln w="22225">
                  <a:solidFill>
                    <a:srgbClr val="FFC000"/>
                  </a:solidFill>
                  <a:prstDash val="solid"/>
                </a:ln>
                <a:solidFill>
                  <a:srgbClr val="C00000"/>
                </a:solidFill>
              </a:rPr>
              <a:t>Саламатта</a:t>
            </a:r>
            <a:r>
              <a:rPr lang="ru-RU" sz="6600" b="1" cap="none" dirty="0" smtClean="0">
                <a:ln w="22225">
                  <a:solidFill>
                    <a:srgbClr val="FFC000"/>
                  </a:solidFill>
                  <a:prstDash val="solid"/>
                </a:ln>
                <a:solidFill>
                  <a:srgbClr val="C00000"/>
                </a:solidFill>
              </a:rPr>
              <a:t> </a:t>
            </a:r>
            <a:r>
              <a:rPr lang="ru-RU" sz="6600" b="1" cap="none" dirty="0" err="1" smtClean="0">
                <a:ln w="22225">
                  <a:solidFill>
                    <a:srgbClr val="FFC000"/>
                  </a:solidFill>
                  <a:prstDash val="solid"/>
                </a:ln>
                <a:solidFill>
                  <a:srgbClr val="C00000"/>
                </a:solidFill>
              </a:rPr>
              <a:t>болгула</a:t>
            </a:r>
            <a:br>
              <a:rPr lang="ru-RU" sz="6600" b="1" cap="none" dirty="0" smtClean="0">
                <a:ln w="22225">
                  <a:solidFill>
                    <a:srgbClr val="FFC000"/>
                  </a:solidFill>
                  <a:prstDash val="solid"/>
                </a:ln>
                <a:solidFill>
                  <a:srgbClr val="C00000"/>
                </a:solidFill>
              </a:rPr>
            </a:br>
            <a:r>
              <a:rPr lang="ru-RU" sz="6600" b="1" cap="none" dirty="0" smtClean="0">
                <a:ln w="22225">
                  <a:solidFill>
                    <a:srgbClr val="FFC000"/>
                  </a:solidFill>
                  <a:prstDash val="solid"/>
                </a:ln>
                <a:solidFill>
                  <a:srgbClr val="C00000"/>
                </a:solidFill>
              </a:rPr>
              <a:t> </a:t>
            </a:r>
            <a:r>
              <a:rPr lang="ru-RU" sz="6600" b="1" cap="none" dirty="0" err="1" smtClean="0">
                <a:ln w="22225">
                  <a:solidFill>
                    <a:srgbClr val="FFC000"/>
                  </a:solidFill>
                  <a:prstDash val="solid"/>
                </a:ln>
                <a:solidFill>
                  <a:srgbClr val="C00000"/>
                </a:solidFill>
              </a:rPr>
              <a:t>балдар</a:t>
            </a:r>
            <a:r>
              <a:rPr lang="ru-RU" sz="6600" dirty="0" smtClean="0">
                <a:ln>
                  <a:solidFill>
                    <a:srgbClr val="FFC000"/>
                  </a:solidFill>
                </a:ln>
              </a:rPr>
              <a:t>!</a:t>
            </a:r>
            <a:endParaRPr lang="ru-RU" sz="6600" dirty="0">
              <a:ln>
                <a:solidFill>
                  <a:srgbClr val="FFC000"/>
                </a:solidFill>
              </a:ln>
            </a:endParaRPr>
          </a:p>
        </p:txBody>
      </p:sp>
    </p:spTree>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sz="5400" b="1" cap="none" dirty="0" err="1" smtClean="0">
                <a:ln w="22225">
                  <a:solidFill>
                    <a:schemeClr val="accent2"/>
                  </a:solidFill>
                  <a:prstDash val="solid"/>
                </a:ln>
                <a:solidFill>
                  <a:srgbClr val="002060"/>
                </a:solidFill>
              </a:rPr>
              <a:t>Сабактын</a:t>
            </a:r>
            <a:r>
              <a:rPr lang="ru-RU" sz="5400" b="1" cap="none" dirty="0" smtClean="0">
                <a:ln w="22225">
                  <a:solidFill>
                    <a:schemeClr val="accent2"/>
                  </a:solidFill>
                  <a:prstDash val="solid"/>
                </a:ln>
                <a:solidFill>
                  <a:srgbClr val="002060"/>
                </a:solidFill>
              </a:rPr>
              <a:t> </a:t>
            </a:r>
            <a:r>
              <a:rPr lang="ru-RU" sz="5400" b="1" cap="none" dirty="0" err="1" smtClean="0">
                <a:ln w="22225">
                  <a:solidFill>
                    <a:schemeClr val="accent2"/>
                  </a:solidFill>
                  <a:prstDash val="solid"/>
                </a:ln>
                <a:solidFill>
                  <a:srgbClr val="002060"/>
                </a:solidFill>
              </a:rPr>
              <a:t>максаты</a:t>
            </a:r>
            <a:r>
              <a:rPr lang="ru-RU" sz="5400" b="1" cap="none" dirty="0" smtClean="0">
                <a:ln w="22225">
                  <a:solidFill>
                    <a:schemeClr val="accent2"/>
                  </a:solidFill>
                  <a:prstDash val="solid"/>
                </a:ln>
                <a:solidFill>
                  <a:srgbClr val="002060"/>
                </a:solidFill>
              </a:rPr>
              <a:t>:</a:t>
            </a:r>
            <a:br>
              <a:rPr lang="ru-RU" sz="5400" b="1" cap="none" dirty="0" smtClean="0">
                <a:ln w="22225">
                  <a:solidFill>
                    <a:schemeClr val="accent2"/>
                  </a:solidFill>
                  <a:prstDash val="solid"/>
                </a:ln>
                <a:solidFill>
                  <a:srgbClr val="002060"/>
                </a:solidFill>
              </a:rPr>
            </a:br>
            <a:endParaRPr lang="ru-RU" sz="5400" b="1" cap="none" dirty="0">
              <a:ln w="22225">
                <a:solidFill>
                  <a:schemeClr val="accent2"/>
                </a:solidFill>
                <a:prstDash val="solid"/>
              </a:ln>
              <a:solidFill>
                <a:srgbClr val="002060"/>
              </a:solidFill>
            </a:endParaRPr>
          </a:p>
        </p:txBody>
      </p:sp>
      <p:sp>
        <p:nvSpPr>
          <p:cNvPr id="3" name="Объект 2"/>
          <p:cNvSpPr>
            <a:spLocks noGrp="1"/>
          </p:cNvSpPr>
          <p:nvPr>
            <p:ph sz="quarter" idx="13"/>
          </p:nvPr>
        </p:nvSpPr>
        <p:spPr>
          <a:xfrm>
            <a:off x="391886" y="1416605"/>
            <a:ext cx="11674927" cy="3424107"/>
          </a:xfrm>
        </p:spPr>
        <p:txBody>
          <a:bodyPr>
            <a:normAutofit/>
          </a:bodyPr>
          <a:lstStyle/>
          <a:p>
            <a:br>
              <a:rPr lang="ru-RU" b="1" cap="none" dirty="0">
                <a:ln w="22225">
                  <a:solidFill>
                    <a:schemeClr val="accent2"/>
                  </a:solidFill>
                  <a:prstDash val="solid"/>
                </a:ln>
                <a:solidFill>
                  <a:sysClr val="windowText" lastClr="000000"/>
                </a:solidFill>
                <a:latin typeface="PTSans-Bold"/>
              </a:rPr>
            </a:br>
            <a:r>
              <a:rPr lang="ru-RU" sz="4000" b="1" cap="none" dirty="0" smtClean="0">
                <a:ln w="22225">
                  <a:solidFill>
                    <a:schemeClr val="accent2"/>
                  </a:solidFill>
                  <a:prstDash val="solid"/>
                </a:ln>
                <a:solidFill>
                  <a:srgbClr val="FF0000"/>
                </a:solidFill>
                <a:latin typeface="TimesKyr" panose="020B0500000000000000" pitchFamily="34" charset="0"/>
              </a:rPr>
              <a:t> </a:t>
            </a:r>
            <a:r>
              <a:rPr lang="ru-RU" sz="4000" b="1" cap="none" dirty="0">
                <a:ln w="22225">
                  <a:solidFill>
                    <a:schemeClr val="accent2"/>
                  </a:solidFill>
                  <a:prstDash val="solid"/>
                </a:ln>
                <a:solidFill>
                  <a:srgbClr val="FF0000"/>
                </a:solidFill>
                <a:latin typeface="Times New Roman" panose="02020603050405020304" charset="0"/>
                <a:cs typeface="Times New Roman" panose="02020603050405020304" charset="0"/>
              </a:rPr>
              <a:t>П</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итон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программалоо</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тилинде</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a:t>
            </a:r>
            <a:r>
              <a:rPr lang="ru-RU" sz="4000" b="1" cap="none" dirty="0">
                <a:ln w="22225">
                  <a:solidFill>
                    <a:schemeClr val="accent2"/>
                  </a:solidFill>
                  <a:prstDash val="solid"/>
                </a:ln>
                <a:solidFill>
                  <a:srgbClr val="FF0000"/>
                </a:solidFill>
                <a:latin typeface="Times New Roman" panose="02020603050405020304" charset="0"/>
                <a:cs typeface="Times New Roman" panose="02020603050405020304" charset="0"/>
              </a:rPr>
              <a:t>т</a:t>
            </a:r>
            <a:r>
              <a:rPr lang="en-US"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атаал</a:t>
            </a:r>
            <a:r>
              <a:rPr lang="en-US"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a:t>
            </a:r>
            <a:r>
              <a:rPr lang="en-US"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шарттар</a:t>
            </a:r>
            <a:r>
              <a:rPr lang="en-US" sz="4000" b="1" cap="none" dirty="0">
                <a:ln w="22225">
                  <a:solidFill>
                    <a:schemeClr val="accent2"/>
                  </a:solidFill>
                  <a:prstDash val="solid"/>
                </a:ln>
                <a:solidFill>
                  <a:srgbClr val="FF0000"/>
                </a:solidFill>
                <a:latin typeface="Times New Roman" panose="02020603050405020304" charset="0"/>
                <a:cs typeface="Times New Roman" panose="02020603050405020304" charset="0"/>
              </a:rPr>
              <a:t>: and, or, </a:t>
            </a:r>
            <a:r>
              <a:rPr lang="en-US"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not</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оператору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менен</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болгон</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амалдар</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менен</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ишт</a:t>
            </a:r>
            <a:r>
              <a:rPr lang=""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өө</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н</a:t>
            </a:r>
            <a:r>
              <a:rPr lang="" alt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ү</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т</a:t>
            </a:r>
            <a:r>
              <a:rPr lang="" alt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ү</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ш</a:t>
            </a:r>
            <a:r>
              <a:rPr lang="" alt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ү</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н</a:t>
            </a:r>
            <a:r>
              <a:rPr lang="" alt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ү</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ш</a:t>
            </a:r>
            <a:r>
              <a:rPr lang="" alt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ө</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т. </a:t>
            </a:r>
            <a:r>
              <a:rPr lang="" alt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ө</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з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алдынча</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ишт</a:t>
            </a:r>
            <a:r>
              <a:rPr lang="" alt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өө</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г</a:t>
            </a:r>
            <a:r>
              <a:rPr lang="" alt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ө</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 к</a:t>
            </a:r>
            <a:r>
              <a:rPr lang="" alt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ө</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н</a:t>
            </a:r>
            <a:r>
              <a:rPr lang="" alt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ү</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г</a:t>
            </a:r>
            <a:r>
              <a:rPr lang="" alt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ү</a:t>
            </a:r>
            <a:r>
              <a:rPr 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ш</a:t>
            </a:r>
            <a:r>
              <a:rPr lang="" altLang="ru-RU" sz="4000" b="1" cap="none" dirty="0" err="1" smtClean="0">
                <a:ln w="22225">
                  <a:solidFill>
                    <a:schemeClr val="accent2"/>
                  </a:solidFill>
                  <a:prstDash val="solid"/>
                </a:ln>
                <a:solidFill>
                  <a:srgbClr val="FF0000"/>
                </a:solidFill>
                <a:latin typeface="Times New Roman" panose="02020603050405020304" charset="0"/>
                <a:cs typeface="Times New Roman" panose="02020603050405020304" charset="0"/>
              </a:rPr>
              <a:t>ү</a:t>
            </a:r>
            <a:r>
              <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rPr>
              <a:t>т.</a:t>
            </a:r>
            <a:endParaRPr lang="ru-RU" sz="4000" b="1" cap="none" dirty="0" smtClean="0">
              <a:ln w="22225">
                <a:solidFill>
                  <a:schemeClr val="accent2"/>
                </a:solidFill>
                <a:prstDash val="solid"/>
              </a:ln>
              <a:solidFill>
                <a:srgbClr val="FF0000"/>
              </a:solidFill>
              <a:latin typeface="Times New Roman" panose="02020603050405020304" charset="0"/>
              <a:cs typeface="Times New Roman" panose="02020603050405020304" charset="0"/>
            </a:endParaRPr>
          </a:p>
          <a:p>
            <a:endParaRPr lang="ru-RU" sz="4000" b="1" cap="none" dirty="0" smtClean="0">
              <a:ln w="22225">
                <a:solidFill>
                  <a:schemeClr val="accent2"/>
                </a:solidFill>
                <a:prstDash val="solid"/>
              </a:ln>
              <a:solidFill>
                <a:srgbClr val="FF0000"/>
              </a:solidFill>
              <a:latin typeface="TimesKyr" panose="020B0500000000000000" pitchFamily="34" charset="0"/>
            </a:endParaRPr>
          </a:p>
          <a:p>
            <a:endParaRPr lang="ru-RU" sz="4000" b="1" cap="none" dirty="0">
              <a:ln w="22225">
                <a:solidFill>
                  <a:schemeClr val="accent2"/>
                </a:solidFill>
                <a:prstDash val="solid"/>
              </a:ln>
              <a:solidFill>
                <a:srgbClr val="FF0000"/>
              </a:solidFill>
              <a:latin typeface="TimesKyr" panose="020B0500000000000000" pitchFamily="34" charset="0"/>
            </a:endParaRPr>
          </a:p>
        </p:txBody>
      </p:sp>
      <p:pic>
        <p:nvPicPr>
          <p:cNvPr id="4" name="Записанный звук">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791200" y="31242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1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44929" y="0"/>
            <a:ext cx="11805557" cy="6613071"/>
          </a:xfrm>
        </p:spPr>
        <p:txBody>
          <a:bodyPr>
            <a:normAutofit/>
          </a:bodyPr>
          <a:lstStyle/>
          <a:p>
            <a:r>
              <a:rPr lang="ru-RU" b="1" cap="none" dirty="0" err="1">
                <a:ln w="22225">
                  <a:solidFill>
                    <a:schemeClr val="accent2"/>
                  </a:solidFill>
                  <a:prstDash val="solid"/>
                </a:ln>
                <a:solidFill>
                  <a:sysClr val="windowText" lastClr="000000"/>
                </a:solidFill>
                <a:latin typeface="PTSans-Regular"/>
              </a:rPr>
              <a:t>Программалоодо</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шартты</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туура</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коё</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билүү</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өтө</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маанилүү</a:t>
            </a:r>
            <a:r>
              <a:rPr lang="ru-RU" b="1" cap="none" dirty="0" smtClean="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Көпчүлүк</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учурда</a:t>
            </a:r>
            <a:br>
              <a:rPr lang="ru-RU" b="1" cap="none" dirty="0">
                <a:ln w="22225">
                  <a:solidFill>
                    <a:schemeClr val="accent2"/>
                  </a:solidFill>
                  <a:prstDash val="solid"/>
                </a:ln>
                <a:solidFill>
                  <a:sysClr val="windowText" lastClr="000000"/>
                </a:solidFill>
                <a:latin typeface="PTSans-Regular"/>
              </a:rPr>
            </a:br>
            <a:r>
              <a:rPr lang="ru-RU" b="1" cap="none" dirty="0" err="1">
                <a:ln w="22225">
                  <a:solidFill>
                    <a:schemeClr val="accent2"/>
                  </a:solidFill>
                  <a:prstDash val="solid"/>
                </a:ln>
                <a:solidFill>
                  <a:sysClr val="windowText" lastClr="000000"/>
                </a:solidFill>
                <a:latin typeface="PTSans-Regular"/>
              </a:rPr>
              <a:t>шарттар</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татаал</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болушат</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б.а</a:t>
            </a:r>
            <a:r>
              <a:rPr lang="ru-RU" b="1" cap="none" dirty="0">
                <a:ln w="22225">
                  <a:solidFill>
                    <a:schemeClr val="accent2"/>
                  </a:solidFill>
                  <a:prstDash val="solid"/>
                </a:ln>
                <a:solidFill>
                  <a:sysClr val="windowText" lastClr="000000"/>
                </a:solidFill>
                <a:latin typeface="PTSans-Regular"/>
              </a:rPr>
              <a:t>. «ЖАНА», «ЖЕ» </a:t>
            </a:r>
            <a:r>
              <a:rPr lang="ru-RU" b="1" cap="none" dirty="0" err="1">
                <a:ln w="22225">
                  <a:solidFill>
                    <a:schemeClr val="accent2"/>
                  </a:solidFill>
                  <a:prstDash val="solid"/>
                </a:ln>
                <a:solidFill>
                  <a:sysClr val="windowText" lastClr="000000"/>
                </a:solidFill>
                <a:latin typeface="PTSans-Regular"/>
              </a:rPr>
              <a:t>жана</a:t>
            </a:r>
            <a:r>
              <a:rPr lang="ru-RU" b="1" cap="none" dirty="0">
                <a:ln w="22225">
                  <a:solidFill>
                    <a:schemeClr val="accent2"/>
                  </a:solidFill>
                  <a:prstDash val="solid"/>
                </a:ln>
                <a:solidFill>
                  <a:sysClr val="windowText" lastClr="000000"/>
                </a:solidFill>
                <a:latin typeface="PTSans-Regular"/>
              </a:rPr>
              <a:t> «ЭМЕС» </a:t>
            </a:r>
            <a:r>
              <a:rPr lang="ru-RU" b="1" cap="none" dirty="0" err="1">
                <a:ln w="22225">
                  <a:solidFill>
                    <a:schemeClr val="accent2"/>
                  </a:solidFill>
                  <a:prstDash val="solid"/>
                </a:ln>
                <a:solidFill>
                  <a:sysClr val="windowText" lastClr="000000"/>
                </a:solidFill>
                <a:latin typeface="PTSans-Regular"/>
              </a:rPr>
              <a:t>логикалык</a:t>
            </a:r>
            <a:r>
              <a:rPr lang="ru-RU" b="1" cap="none" dirty="0">
                <a:ln w="22225">
                  <a:solidFill>
                    <a:schemeClr val="accent2"/>
                  </a:solidFill>
                  <a:prstDash val="solid"/>
                </a:ln>
                <a:solidFill>
                  <a:sysClr val="windowText" lastClr="000000"/>
                </a:solidFill>
                <a:latin typeface="PTSans-Regular"/>
              </a:rPr>
              <a:t> </a:t>
            </a:r>
            <a:r>
              <a:rPr lang="ru-RU" b="1" cap="none" dirty="0" err="1" smtClean="0">
                <a:ln w="22225">
                  <a:solidFill>
                    <a:schemeClr val="accent2"/>
                  </a:solidFill>
                  <a:prstDash val="solid"/>
                </a:ln>
                <a:solidFill>
                  <a:sysClr val="windowText" lastClr="000000"/>
                </a:solidFill>
                <a:latin typeface="PTSans-Regular"/>
              </a:rPr>
              <a:t>операторлору</a:t>
            </a:r>
            <a:r>
              <a:rPr lang="ru-RU" b="1" cap="none" dirty="0" smtClean="0">
                <a:ln w="22225">
                  <a:solidFill>
                    <a:schemeClr val="accent2"/>
                  </a:solidFill>
                  <a:prstDash val="solid"/>
                </a:ln>
                <a:solidFill>
                  <a:sysClr val="windowText" lastClr="000000"/>
                </a:solidFill>
                <a:latin typeface="PTSans-Regular"/>
              </a:rPr>
              <a:t> </a:t>
            </a:r>
            <a:r>
              <a:rPr lang="ru-RU" b="1" cap="none" dirty="0">
                <a:ln w="22225">
                  <a:solidFill>
                    <a:schemeClr val="accent2"/>
                  </a:solidFill>
                  <a:prstDash val="solid"/>
                </a:ln>
                <a:solidFill>
                  <a:sysClr val="windowText" lastClr="000000"/>
                </a:solidFill>
                <a:latin typeface="PTSans-Regular"/>
              </a:rPr>
              <a:t>(</a:t>
            </a:r>
            <a:r>
              <a:rPr lang="ru-RU" b="1" cap="none" dirty="0" err="1">
                <a:ln w="22225">
                  <a:solidFill>
                    <a:schemeClr val="accent2"/>
                  </a:solidFill>
                  <a:prstDash val="solid"/>
                </a:ln>
                <a:solidFill>
                  <a:sysClr val="windowText" lastClr="000000"/>
                </a:solidFill>
                <a:latin typeface="PTSans-Regular"/>
              </a:rPr>
              <a:t>байламта</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менен</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бириккен</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бир</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нече</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курама</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шарттардан</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турушат</a:t>
            </a:r>
            <a:r>
              <a:rPr lang="ru-RU" b="1" cap="none" dirty="0">
                <a:ln w="22225">
                  <a:solidFill>
                    <a:schemeClr val="accent2"/>
                  </a:solidFill>
                  <a:prstDash val="solid"/>
                </a:ln>
                <a:solidFill>
                  <a:sysClr val="windowText" lastClr="000000"/>
                </a:solidFill>
                <a:latin typeface="PTSans-Regular"/>
              </a:rPr>
              <a:t>.</a:t>
            </a:r>
            <a:br>
              <a:rPr lang="ru-RU" b="1" cap="none" dirty="0">
                <a:ln w="22225">
                  <a:solidFill>
                    <a:schemeClr val="accent2"/>
                  </a:solidFill>
                  <a:prstDash val="solid"/>
                </a:ln>
                <a:solidFill>
                  <a:sysClr val="windowText" lastClr="000000"/>
                </a:solidFill>
                <a:latin typeface="PTSans-Regular"/>
              </a:rPr>
            </a:br>
            <a:r>
              <a:rPr lang="en-US" b="1" cap="none" dirty="0">
                <a:ln w="22225">
                  <a:solidFill>
                    <a:schemeClr val="accent2"/>
                  </a:solidFill>
                  <a:prstDash val="solid"/>
                </a:ln>
                <a:solidFill>
                  <a:sysClr val="windowText" lastClr="000000"/>
                </a:solidFill>
                <a:latin typeface="PTSans-Regular"/>
              </a:rPr>
              <a:t>Python </a:t>
            </a:r>
            <a:r>
              <a:rPr lang="ru-RU" b="1" cap="none" dirty="0" err="1">
                <a:ln w="22225">
                  <a:solidFill>
                    <a:schemeClr val="accent2"/>
                  </a:solidFill>
                  <a:prstDash val="solid"/>
                </a:ln>
                <a:solidFill>
                  <a:sysClr val="windowText" lastClr="000000"/>
                </a:solidFill>
                <a:latin typeface="PTSans-Regular"/>
              </a:rPr>
              <a:t>тилинде</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алар</a:t>
            </a:r>
            <a:r>
              <a:rPr lang="ru-RU" b="1" cap="none" dirty="0">
                <a:ln w="22225">
                  <a:solidFill>
                    <a:schemeClr val="accent2"/>
                  </a:solidFill>
                  <a:prstDash val="solid"/>
                </a:ln>
                <a:solidFill>
                  <a:sysClr val="windowText" lastClr="000000"/>
                </a:solidFill>
                <a:latin typeface="PTSans-Regular"/>
              </a:rPr>
              <a:t> «</a:t>
            </a:r>
            <a:r>
              <a:rPr lang="en-US" b="1" cap="none" dirty="0">
                <a:ln w="22225">
                  <a:solidFill>
                    <a:schemeClr val="accent2"/>
                  </a:solidFill>
                  <a:prstDash val="solid"/>
                </a:ln>
                <a:solidFill>
                  <a:sysClr val="windowText" lastClr="000000"/>
                </a:solidFill>
                <a:latin typeface="PTSans-Regular"/>
              </a:rPr>
              <a:t>and», «or», «not» </a:t>
            </a:r>
            <a:r>
              <a:rPr lang="ru-RU" b="1" cap="none" dirty="0" err="1">
                <a:ln w="22225">
                  <a:solidFill>
                    <a:schemeClr val="accent2"/>
                  </a:solidFill>
                  <a:prstDash val="solid"/>
                </a:ln>
                <a:solidFill>
                  <a:sysClr val="windowText" lastClr="000000"/>
                </a:solidFill>
                <a:latin typeface="PTSans-Regular"/>
              </a:rPr>
              <a:t>деген</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англис</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сөздөрү</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менен</a:t>
            </a:r>
            <a:r>
              <a:rPr lang="ru-RU" b="1" cap="none" dirty="0">
                <a:ln w="22225">
                  <a:solidFill>
                    <a:schemeClr val="accent2"/>
                  </a:solidFill>
                  <a:prstDash val="solid"/>
                </a:ln>
                <a:solidFill>
                  <a:sysClr val="windowText" lastClr="000000"/>
                </a:solidFill>
                <a:latin typeface="PTSans-Regular"/>
              </a:rPr>
              <a:t> </a:t>
            </a:r>
            <a:r>
              <a:rPr lang="ru-RU" b="1" cap="none" dirty="0" err="1">
                <a:ln w="22225">
                  <a:solidFill>
                    <a:schemeClr val="accent2"/>
                  </a:solidFill>
                  <a:prstDash val="solid"/>
                </a:ln>
                <a:solidFill>
                  <a:sysClr val="windowText" lastClr="000000"/>
                </a:solidFill>
                <a:latin typeface="PTSans-Regular"/>
              </a:rPr>
              <a:t>жазылат</a:t>
            </a:r>
            <a:r>
              <a:rPr lang="ru-RU" dirty="0">
                <a:latin typeface="PTSans-Regular"/>
              </a:rPr>
              <a:t>.</a:t>
            </a:r>
            <a:endParaRPr lang="ru-RU" dirty="0"/>
          </a:p>
        </p:txBody>
      </p:sp>
      <p:pic>
        <p:nvPicPr>
          <p:cNvPr id="4" name="Записанный звук">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791200" y="3124200"/>
            <a:ext cx="609600" cy="609600"/>
          </a:xfrm>
          <a:prstGeom prst="rect">
            <a:avLst/>
          </a:prstGeom>
        </p:spPr>
      </p:pic>
    </p:spTree>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27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3287" y="114300"/>
            <a:ext cx="11821884" cy="6482443"/>
          </a:xfrm>
        </p:spPr>
        <p:txBody>
          <a:bodyPr>
            <a:normAutofit/>
          </a:bodyPr>
          <a:lstStyle/>
          <a:p>
            <a:pPr algn="l"/>
            <a:r>
              <a:rPr lang="ru-RU" sz="2800" b="1" dirty="0" err="1">
                <a:solidFill>
                  <a:srgbClr val="F78E49"/>
                </a:solidFill>
                <a:latin typeface="CourierNewPS-BoldMT"/>
              </a:rPr>
              <a:t>and</a:t>
            </a:r>
            <a:r>
              <a:rPr lang="ru-RU" sz="2800" b="1" dirty="0">
                <a:solidFill>
                  <a:srgbClr val="F78E49"/>
                </a:solidFill>
                <a:latin typeface="CourierNewPS-BoldMT"/>
              </a:rPr>
              <a:t> </a:t>
            </a:r>
            <a:r>
              <a:rPr lang="ru-RU" b="1" cap="none" dirty="0" err="1">
                <a:ln w="22225">
                  <a:solidFill>
                    <a:schemeClr val="accent1"/>
                  </a:solidFill>
                  <a:prstDash val="solid"/>
                </a:ln>
                <a:solidFill>
                  <a:sysClr val="windowText" lastClr="000000"/>
                </a:solidFill>
                <a:latin typeface="PTSans-Bold"/>
              </a:rPr>
              <a:t>логикалык</a:t>
            </a:r>
            <a:r>
              <a:rPr lang="ru-RU" b="1" cap="none" dirty="0">
                <a:ln w="22225">
                  <a:solidFill>
                    <a:schemeClr val="accent1"/>
                  </a:solidFill>
                  <a:prstDash val="solid"/>
                </a:ln>
                <a:solidFill>
                  <a:sysClr val="windowText" lastClr="000000"/>
                </a:solidFill>
                <a:latin typeface="PTSans-Bold"/>
              </a:rPr>
              <a:t> оператору (</a:t>
            </a:r>
            <a:r>
              <a:rPr lang="ru-RU" b="1" cap="none" dirty="0" err="1">
                <a:ln w="22225">
                  <a:solidFill>
                    <a:schemeClr val="accent1"/>
                  </a:solidFill>
                  <a:prstDash val="solid"/>
                </a:ln>
                <a:solidFill>
                  <a:sysClr val="windowText" lastClr="000000"/>
                </a:solidFill>
                <a:latin typeface="PTSans-Bold"/>
              </a:rPr>
              <a:t>логикалык</a:t>
            </a:r>
            <a:r>
              <a:rPr lang="ru-RU" b="1" cap="none" dirty="0">
                <a:ln w="22225">
                  <a:solidFill>
                    <a:schemeClr val="accent1"/>
                  </a:solidFill>
                  <a:prstDash val="solid"/>
                </a:ln>
                <a:solidFill>
                  <a:sysClr val="windowText" lastClr="000000"/>
                </a:solidFill>
                <a:latin typeface="PTSans-Bold"/>
              </a:rPr>
              <a:t> </a:t>
            </a:r>
            <a:r>
              <a:rPr lang="ru-RU" b="1" cap="none" dirty="0" err="1">
                <a:ln w="22225">
                  <a:solidFill>
                    <a:schemeClr val="accent1"/>
                  </a:solidFill>
                  <a:prstDash val="solid"/>
                </a:ln>
                <a:solidFill>
                  <a:sysClr val="windowText" lastClr="000000"/>
                </a:solidFill>
                <a:latin typeface="PTSans-Bold"/>
              </a:rPr>
              <a:t>көбөйтүү</a:t>
            </a:r>
            <a:r>
              <a:rPr lang="ru-RU" b="1" cap="none" dirty="0">
                <a:ln w="22225">
                  <a:solidFill>
                    <a:schemeClr val="accent1"/>
                  </a:solidFill>
                  <a:prstDash val="solid"/>
                </a:ln>
                <a:solidFill>
                  <a:sysClr val="windowText" lastClr="000000"/>
                </a:solidFill>
                <a:latin typeface="PTSans-Bold"/>
              </a:rPr>
              <a:t>)</a:t>
            </a:r>
            <a:br>
              <a:rPr lang="ru-RU" b="1" cap="none" dirty="0">
                <a:ln w="22225">
                  <a:solidFill>
                    <a:schemeClr val="accent1"/>
                  </a:solidFill>
                  <a:prstDash val="solid"/>
                </a:ln>
                <a:solidFill>
                  <a:sysClr val="windowText" lastClr="000000"/>
                </a:solidFill>
                <a:latin typeface="PTSans-Bold"/>
              </a:rPr>
            </a:br>
            <a:r>
              <a:rPr lang="ru-RU" sz="3200" b="1" dirty="0" err="1">
                <a:solidFill>
                  <a:srgbClr val="000000"/>
                </a:solidFill>
                <a:latin typeface="PTSans-Regular"/>
              </a:rPr>
              <a:t>Туюнтмада</a:t>
            </a:r>
            <a:r>
              <a:rPr lang="ru-RU" sz="3200" b="1" dirty="0">
                <a:solidFill>
                  <a:srgbClr val="000000"/>
                </a:solidFill>
                <a:latin typeface="PTSans-Regular"/>
              </a:rPr>
              <a:t> </a:t>
            </a:r>
            <a:r>
              <a:rPr lang="en-US" sz="2800" b="1" dirty="0">
                <a:solidFill>
                  <a:srgbClr val="F78E49"/>
                </a:solidFill>
                <a:latin typeface="CourierNewPS-BoldMT"/>
              </a:rPr>
              <a:t>and </a:t>
            </a:r>
            <a:r>
              <a:rPr lang="ru-RU" sz="3200" b="1" dirty="0" err="1">
                <a:solidFill>
                  <a:srgbClr val="000000"/>
                </a:solidFill>
                <a:latin typeface="PTSans-Regular"/>
              </a:rPr>
              <a:t>байламтасы</a:t>
            </a:r>
            <a:r>
              <a:rPr lang="ru-RU" sz="3200" b="1" dirty="0">
                <a:solidFill>
                  <a:srgbClr val="000000"/>
                </a:solidFill>
                <a:latin typeface="PTSans-Regular"/>
              </a:rPr>
              <a:t> </a:t>
            </a:r>
            <a:r>
              <a:rPr lang="ru-RU" sz="3200" b="1" dirty="0" err="1">
                <a:solidFill>
                  <a:srgbClr val="000000"/>
                </a:solidFill>
                <a:latin typeface="PTSans-Regular"/>
              </a:rPr>
              <a:t>менен</a:t>
            </a:r>
            <a:r>
              <a:rPr lang="ru-RU" sz="3200" b="1" dirty="0">
                <a:solidFill>
                  <a:srgbClr val="000000"/>
                </a:solidFill>
                <a:latin typeface="PTSans-Regular"/>
              </a:rPr>
              <a:t> </a:t>
            </a:r>
            <a:r>
              <a:rPr lang="ru-RU" sz="3200" b="1" dirty="0" err="1">
                <a:solidFill>
                  <a:srgbClr val="000000"/>
                </a:solidFill>
                <a:latin typeface="PTSans-Regular"/>
              </a:rPr>
              <a:t>бириккен</a:t>
            </a:r>
            <a:r>
              <a:rPr lang="ru-RU" sz="3200" b="1" dirty="0">
                <a:solidFill>
                  <a:srgbClr val="000000"/>
                </a:solidFill>
                <a:latin typeface="PTSans-Regular"/>
              </a:rPr>
              <a:t> </a:t>
            </a:r>
            <a:r>
              <a:rPr lang="ru-RU" sz="3200" b="1" dirty="0" err="1">
                <a:solidFill>
                  <a:srgbClr val="000000"/>
                </a:solidFill>
                <a:latin typeface="PTSans-Regular"/>
              </a:rPr>
              <a:t>курама</a:t>
            </a:r>
            <a:r>
              <a:rPr lang="ru-RU" sz="3200" b="1" dirty="0">
                <a:solidFill>
                  <a:srgbClr val="000000"/>
                </a:solidFill>
                <a:latin typeface="PTSans-Regular"/>
              </a:rPr>
              <a:t> </a:t>
            </a:r>
            <a:r>
              <a:rPr lang="ru-RU" sz="3200" b="1" dirty="0" err="1">
                <a:solidFill>
                  <a:srgbClr val="000000"/>
                </a:solidFill>
                <a:latin typeface="PTSans-Regular"/>
              </a:rPr>
              <a:t>шарттардын</a:t>
            </a:r>
            <a:r>
              <a:rPr lang="ru-RU" sz="3200" b="1" dirty="0">
                <a:solidFill>
                  <a:srgbClr val="000000"/>
                </a:solidFill>
                <a:latin typeface="PTSans-Regular"/>
              </a:rPr>
              <a:t> </a:t>
            </a:r>
            <a:r>
              <a:rPr lang="ru-RU" sz="3200" b="1" dirty="0" err="1">
                <a:solidFill>
                  <a:srgbClr val="000000"/>
                </a:solidFill>
                <a:latin typeface="PTSans-Regular"/>
              </a:rPr>
              <a:t>баары</a:t>
            </a:r>
            <a:r>
              <a:rPr lang="ru-RU" sz="3200" b="1" dirty="0">
                <a:solidFill>
                  <a:srgbClr val="000000"/>
                </a:solidFill>
                <a:latin typeface="PTSans-Regular"/>
              </a:rPr>
              <a:t> </a:t>
            </a:r>
            <a:r>
              <a:rPr lang="ru-RU" sz="3200" b="1" dirty="0" err="1">
                <a:solidFill>
                  <a:srgbClr val="000000"/>
                </a:solidFill>
                <a:latin typeface="PTSans-Regular"/>
              </a:rPr>
              <a:t>тең</a:t>
            </a:r>
            <a:br>
              <a:rPr lang="ru-RU" sz="3200" b="1" dirty="0">
                <a:solidFill>
                  <a:srgbClr val="000000"/>
                </a:solidFill>
                <a:latin typeface="PTSans-Regular"/>
              </a:rPr>
            </a:br>
            <a:r>
              <a:rPr lang="ru-RU" sz="2800" b="1" dirty="0" err="1">
                <a:solidFill>
                  <a:srgbClr val="F78E49"/>
                </a:solidFill>
                <a:latin typeface="CourierNewPS-BoldMT"/>
              </a:rPr>
              <a:t>True</a:t>
            </a:r>
            <a:r>
              <a:rPr lang="ru-RU" sz="2800" b="1" dirty="0">
                <a:solidFill>
                  <a:srgbClr val="F78E49"/>
                </a:solidFill>
                <a:latin typeface="CourierNewPS-BoldMT"/>
              </a:rPr>
              <a:t> </a:t>
            </a:r>
            <a:r>
              <a:rPr lang="ru-RU" sz="3200" b="1" dirty="0" err="1">
                <a:solidFill>
                  <a:srgbClr val="000000"/>
                </a:solidFill>
                <a:latin typeface="PTSans-Regular"/>
              </a:rPr>
              <a:t>маанисине</a:t>
            </a:r>
            <a:r>
              <a:rPr lang="ru-RU" sz="3200" b="1" dirty="0">
                <a:solidFill>
                  <a:srgbClr val="000000"/>
                </a:solidFill>
                <a:latin typeface="PTSans-Regular"/>
              </a:rPr>
              <a:t> </a:t>
            </a:r>
            <a:r>
              <a:rPr lang="ru-RU" sz="3200" b="1" dirty="0" err="1">
                <a:solidFill>
                  <a:srgbClr val="000000"/>
                </a:solidFill>
                <a:latin typeface="PTSans-Regular"/>
              </a:rPr>
              <a:t>барабар</a:t>
            </a:r>
            <a:r>
              <a:rPr lang="ru-RU" sz="3200" b="1" dirty="0">
                <a:solidFill>
                  <a:srgbClr val="000000"/>
                </a:solidFill>
                <a:latin typeface="PTSans-Regular"/>
              </a:rPr>
              <a:t> </a:t>
            </a:r>
            <a:r>
              <a:rPr lang="ru-RU" sz="3200" b="1" dirty="0" err="1">
                <a:solidFill>
                  <a:srgbClr val="000000"/>
                </a:solidFill>
                <a:latin typeface="PTSans-Regular"/>
              </a:rPr>
              <a:t>болсо</a:t>
            </a:r>
            <a:r>
              <a:rPr lang="ru-RU" sz="3200" b="1" dirty="0">
                <a:solidFill>
                  <a:srgbClr val="000000"/>
                </a:solidFill>
                <a:latin typeface="PTSans-Regular"/>
              </a:rPr>
              <a:t>, </a:t>
            </a:r>
            <a:r>
              <a:rPr lang="ru-RU" sz="3200" b="1" dirty="0" err="1">
                <a:solidFill>
                  <a:srgbClr val="000000"/>
                </a:solidFill>
                <a:latin typeface="PTSans-Regular"/>
              </a:rPr>
              <a:t>анда</a:t>
            </a:r>
            <a:r>
              <a:rPr lang="ru-RU" sz="3200" b="1" dirty="0">
                <a:solidFill>
                  <a:srgbClr val="000000"/>
                </a:solidFill>
                <a:latin typeface="PTSans-Regular"/>
              </a:rPr>
              <a:t> </a:t>
            </a:r>
            <a:r>
              <a:rPr lang="ru-RU" sz="3200" b="1" dirty="0" err="1">
                <a:solidFill>
                  <a:srgbClr val="000000"/>
                </a:solidFill>
                <a:latin typeface="PTSans-Regular"/>
              </a:rPr>
              <a:t>татаал</a:t>
            </a:r>
            <a:r>
              <a:rPr lang="ru-RU" sz="3200" b="1" dirty="0">
                <a:solidFill>
                  <a:srgbClr val="000000"/>
                </a:solidFill>
                <a:latin typeface="PTSans-Regular"/>
              </a:rPr>
              <a:t> </a:t>
            </a:r>
            <a:r>
              <a:rPr lang="ru-RU" sz="3200" b="1" dirty="0" err="1" smtClean="0">
                <a:solidFill>
                  <a:srgbClr val="000000"/>
                </a:solidFill>
                <a:latin typeface="PTSans-Regular"/>
              </a:rPr>
              <a:t>шарт</a:t>
            </a:r>
            <a:r>
              <a:rPr lang="ru-RU" sz="3200" b="1" dirty="0" smtClean="0">
                <a:solidFill>
                  <a:srgbClr val="000000"/>
                </a:solidFill>
                <a:latin typeface="PTSans-Regular"/>
              </a:rPr>
              <a:t>  </a:t>
            </a:r>
            <a:r>
              <a:rPr lang="ru-RU" sz="2800" b="1" dirty="0" err="1" smtClean="0">
                <a:solidFill>
                  <a:srgbClr val="F78E49"/>
                </a:solidFill>
                <a:latin typeface="CourierNewPS-BoldMT"/>
              </a:rPr>
              <a:t>True</a:t>
            </a:r>
            <a:r>
              <a:rPr lang="ru-RU" sz="2800" b="1" dirty="0" smtClean="0">
                <a:solidFill>
                  <a:srgbClr val="F78E49"/>
                </a:solidFill>
                <a:latin typeface="CourierNewPS-BoldMT"/>
              </a:rPr>
              <a:t>   </a:t>
            </a:r>
            <a:r>
              <a:rPr lang="ru-RU" sz="3200" b="1" dirty="0" err="1">
                <a:solidFill>
                  <a:srgbClr val="000000"/>
                </a:solidFill>
                <a:latin typeface="PTSans-Regular"/>
              </a:rPr>
              <a:t>маанисин</a:t>
            </a:r>
            <a:r>
              <a:rPr lang="ru-RU" sz="3200" b="1" dirty="0">
                <a:solidFill>
                  <a:srgbClr val="000000"/>
                </a:solidFill>
                <a:latin typeface="PTSans-Regular"/>
              </a:rPr>
              <a:t> </a:t>
            </a:r>
            <a:r>
              <a:rPr lang="ru-RU" sz="3200" b="1" dirty="0" err="1" smtClean="0">
                <a:solidFill>
                  <a:srgbClr val="000000"/>
                </a:solidFill>
                <a:latin typeface="PTSans-Regular"/>
              </a:rPr>
              <a:t>кайтарат</a:t>
            </a:r>
            <a:r>
              <a:rPr lang="ru-RU" sz="3200" b="1" dirty="0">
                <a:solidFill>
                  <a:srgbClr val="000000"/>
                </a:solidFill>
                <a:latin typeface="PTSans-Regular"/>
              </a:rPr>
              <a:t>. </a:t>
            </a:r>
            <a:r>
              <a:rPr lang="ru-RU" sz="3200" b="1" dirty="0" err="1">
                <a:solidFill>
                  <a:srgbClr val="000000"/>
                </a:solidFill>
                <a:latin typeface="PTSans-Regular"/>
              </a:rPr>
              <a:t>Эгер</a:t>
            </a:r>
            <a:r>
              <a:rPr lang="ru-RU" sz="3200" b="1" dirty="0">
                <a:solidFill>
                  <a:srgbClr val="000000"/>
                </a:solidFill>
                <a:latin typeface="PTSans-Regular"/>
              </a:rPr>
              <a:t> </a:t>
            </a:r>
            <a:r>
              <a:rPr lang="ru-RU" sz="3200" b="1" dirty="0" err="1">
                <a:solidFill>
                  <a:srgbClr val="000000"/>
                </a:solidFill>
                <a:latin typeface="PTSans-Regular"/>
              </a:rPr>
              <a:t>эки</a:t>
            </a:r>
            <a:r>
              <a:rPr lang="ru-RU" sz="3200" b="1" dirty="0">
                <a:solidFill>
                  <a:srgbClr val="000000"/>
                </a:solidFill>
                <a:latin typeface="PTSans-Regular"/>
              </a:rPr>
              <a:t> </a:t>
            </a:r>
            <a:r>
              <a:rPr lang="ru-RU" sz="3200" b="1" dirty="0" err="1">
                <a:solidFill>
                  <a:srgbClr val="000000"/>
                </a:solidFill>
                <a:latin typeface="PTSans-Regular"/>
              </a:rPr>
              <a:t>туюнтманын</a:t>
            </a:r>
            <a:r>
              <a:rPr lang="ru-RU" sz="3200" b="1" dirty="0">
                <a:solidFill>
                  <a:srgbClr val="000000"/>
                </a:solidFill>
                <a:latin typeface="PTSans-Regular"/>
              </a:rPr>
              <a:t> </a:t>
            </a:r>
            <a:r>
              <a:rPr lang="ru-RU" sz="3200" b="1" dirty="0" err="1">
                <a:solidFill>
                  <a:srgbClr val="000000"/>
                </a:solidFill>
                <a:latin typeface="PTSans-Regular"/>
              </a:rPr>
              <a:t>бирөөсү</a:t>
            </a:r>
            <a:r>
              <a:rPr lang="ru-RU" sz="3200" b="1" dirty="0">
                <a:solidFill>
                  <a:srgbClr val="000000"/>
                </a:solidFill>
                <a:latin typeface="PTSans-Regular"/>
              </a:rPr>
              <a:t> эле </a:t>
            </a:r>
            <a:r>
              <a:rPr lang="ru-RU" sz="3200" b="1" dirty="0" err="1">
                <a:solidFill>
                  <a:srgbClr val="000000"/>
                </a:solidFill>
                <a:latin typeface="PTSans-Regular"/>
              </a:rPr>
              <a:t>жалган</a:t>
            </a:r>
            <a:r>
              <a:rPr lang="ru-RU" sz="3200" b="1" dirty="0">
                <a:solidFill>
                  <a:srgbClr val="000000"/>
                </a:solidFill>
                <a:latin typeface="PTSans-Regular"/>
              </a:rPr>
              <a:t> </a:t>
            </a:r>
            <a:r>
              <a:rPr lang="ru-RU" sz="3200" b="1" dirty="0" err="1">
                <a:solidFill>
                  <a:srgbClr val="000000"/>
                </a:solidFill>
                <a:latin typeface="PTSans-Regular"/>
              </a:rPr>
              <a:t>болсо</a:t>
            </a:r>
            <a:r>
              <a:rPr lang="ru-RU" sz="3200" b="1" dirty="0">
                <a:solidFill>
                  <a:srgbClr val="000000"/>
                </a:solidFill>
                <a:latin typeface="PTSans-Regular"/>
              </a:rPr>
              <a:t>, </a:t>
            </a:r>
            <a:r>
              <a:rPr lang="ru-RU" sz="3200" b="1" dirty="0" err="1">
                <a:solidFill>
                  <a:srgbClr val="000000"/>
                </a:solidFill>
                <a:latin typeface="PTSans-Regular"/>
              </a:rPr>
              <a:t>анда</a:t>
            </a:r>
            <a:r>
              <a:rPr lang="ru-RU" sz="3200" b="1" dirty="0">
                <a:solidFill>
                  <a:srgbClr val="000000"/>
                </a:solidFill>
                <a:latin typeface="PTSans-Regular"/>
              </a:rPr>
              <a:t> </a:t>
            </a:r>
            <a:r>
              <a:rPr lang="ru-RU" sz="3200" b="1" dirty="0" err="1">
                <a:solidFill>
                  <a:srgbClr val="000000"/>
                </a:solidFill>
                <a:latin typeface="PTSans-Regular"/>
              </a:rPr>
              <a:t>шарт</a:t>
            </a:r>
            <a:r>
              <a:rPr lang="ru-RU" sz="3200" b="1" dirty="0">
                <a:solidFill>
                  <a:srgbClr val="000000"/>
                </a:solidFill>
                <a:latin typeface="PTSans-Regular"/>
              </a:rPr>
              <a:t> </a:t>
            </a:r>
            <a:r>
              <a:rPr lang="ru-RU" sz="3200" b="1" dirty="0" err="1">
                <a:solidFill>
                  <a:srgbClr val="000000"/>
                </a:solidFill>
                <a:latin typeface="PTSans-Regular"/>
              </a:rPr>
              <a:t>жалган</a:t>
            </a:r>
            <a:r>
              <a:rPr lang="ru-RU" sz="3200" b="1" dirty="0">
                <a:solidFill>
                  <a:srgbClr val="000000"/>
                </a:solidFill>
                <a:latin typeface="PTSans-Regular"/>
              </a:rPr>
              <a:t>:</a:t>
            </a:r>
            <a:br>
              <a:rPr lang="ru-RU" sz="3200" b="1" dirty="0">
                <a:solidFill>
                  <a:srgbClr val="000000"/>
                </a:solidFill>
                <a:latin typeface="PTSans-Regular"/>
              </a:rPr>
            </a:br>
            <a:r>
              <a:rPr lang="en-US" sz="2800" b="1" dirty="0">
                <a:solidFill>
                  <a:srgbClr val="000000"/>
                </a:solidFill>
                <a:latin typeface="CourierNewPS-BoldMT"/>
              </a:rPr>
              <a:t>x = 5</a:t>
            </a:r>
            <a:br>
              <a:rPr lang="en-US" sz="2800" b="1" dirty="0">
                <a:solidFill>
                  <a:srgbClr val="000000"/>
                </a:solidFill>
                <a:latin typeface="CourierNewPS-BoldMT"/>
              </a:rPr>
            </a:br>
            <a:r>
              <a:rPr lang="en-US" sz="2800" b="1" dirty="0">
                <a:solidFill>
                  <a:srgbClr val="F78E49"/>
                </a:solidFill>
                <a:latin typeface="CourierNewPS-BoldMT"/>
              </a:rPr>
              <a:t>if </a:t>
            </a:r>
            <a:r>
              <a:rPr lang="en-US" sz="2800" b="1" dirty="0">
                <a:solidFill>
                  <a:srgbClr val="000000"/>
                </a:solidFill>
                <a:latin typeface="CourierNewPS-BoldMT"/>
              </a:rPr>
              <a:t>x &lt; 10 </a:t>
            </a:r>
            <a:r>
              <a:rPr lang="en-US" sz="2800" b="1" dirty="0">
                <a:solidFill>
                  <a:srgbClr val="F78E49"/>
                </a:solidFill>
                <a:latin typeface="CourierNewPS-BoldMT"/>
              </a:rPr>
              <a:t>and </a:t>
            </a:r>
            <a:r>
              <a:rPr lang="en-US" sz="2800" b="1" dirty="0">
                <a:solidFill>
                  <a:srgbClr val="000000"/>
                </a:solidFill>
                <a:latin typeface="CourierNewPS-BoldMT"/>
              </a:rPr>
              <a:t>x % 3 == 0:</a:t>
            </a:r>
            <a:br>
              <a:rPr lang="en-US" sz="2800" b="1" dirty="0">
                <a:solidFill>
                  <a:srgbClr val="000000"/>
                </a:solidFill>
                <a:latin typeface="CourierNewPS-BoldMT"/>
              </a:rPr>
            </a:br>
            <a:r>
              <a:rPr lang="en-US" sz="2800" b="1" dirty="0">
                <a:solidFill>
                  <a:srgbClr val="9E65AA"/>
                </a:solidFill>
                <a:latin typeface="CourierNewPS-BoldMT"/>
              </a:rPr>
              <a:t>print</a:t>
            </a:r>
            <a:r>
              <a:rPr lang="en-US" sz="2800" b="1" dirty="0">
                <a:solidFill>
                  <a:srgbClr val="000000"/>
                </a:solidFill>
                <a:latin typeface="CourierNewPS-BoldMT"/>
              </a:rPr>
              <a:t>(</a:t>
            </a:r>
            <a:r>
              <a:rPr lang="en-US" sz="2800" b="1" dirty="0">
                <a:solidFill>
                  <a:srgbClr val="41AE49"/>
                </a:solidFill>
                <a:latin typeface="CourierNewPS-BoldMT"/>
              </a:rPr>
              <a:t>'True'</a:t>
            </a:r>
            <a:r>
              <a:rPr lang="en-US" sz="2800" b="1" dirty="0">
                <a:solidFill>
                  <a:srgbClr val="000000"/>
                </a:solidFill>
                <a:latin typeface="CourierNewPS-BoldMT"/>
              </a:rPr>
              <a:t>)</a:t>
            </a:r>
            <a:br>
              <a:rPr lang="en-US" sz="2800" b="1" dirty="0">
                <a:solidFill>
                  <a:srgbClr val="000000"/>
                </a:solidFill>
                <a:latin typeface="CourierNewPS-BoldMT"/>
              </a:rPr>
            </a:br>
            <a:r>
              <a:rPr lang="en-US" sz="2800" b="1" dirty="0">
                <a:solidFill>
                  <a:srgbClr val="F78E49"/>
                </a:solidFill>
                <a:latin typeface="CourierNewPS-BoldMT"/>
              </a:rPr>
              <a:t>else</a:t>
            </a:r>
            <a:r>
              <a:rPr lang="en-US" sz="2800" b="1" dirty="0">
                <a:solidFill>
                  <a:srgbClr val="000000"/>
                </a:solidFill>
                <a:latin typeface="CourierNewPS-BoldMT"/>
              </a:rPr>
              <a:t>:</a:t>
            </a:r>
            <a:br>
              <a:rPr lang="en-US" sz="2800" b="1" dirty="0">
                <a:solidFill>
                  <a:srgbClr val="000000"/>
                </a:solidFill>
                <a:latin typeface="CourierNewPS-BoldMT"/>
              </a:rPr>
            </a:br>
            <a:r>
              <a:rPr lang="en-US" sz="2800" b="1" dirty="0">
                <a:solidFill>
                  <a:srgbClr val="9E65AA"/>
                </a:solidFill>
                <a:latin typeface="CourierNewPS-BoldMT"/>
              </a:rPr>
              <a:t>print</a:t>
            </a:r>
            <a:r>
              <a:rPr lang="en-US" sz="2800" b="1" dirty="0">
                <a:solidFill>
                  <a:srgbClr val="000000"/>
                </a:solidFill>
                <a:latin typeface="CourierNewPS-BoldMT"/>
              </a:rPr>
              <a:t>(</a:t>
            </a:r>
            <a:r>
              <a:rPr lang="en-US" sz="2800" b="1" dirty="0">
                <a:solidFill>
                  <a:srgbClr val="41AE49"/>
                </a:solidFill>
                <a:latin typeface="CourierNewPS-BoldMT"/>
              </a:rPr>
              <a:t>'False'</a:t>
            </a:r>
            <a:r>
              <a:rPr lang="en-US" sz="2800" b="1" dirty="0">
                <a:solidFill>
                  <a:srgbClr val="000000"/>
                </a:solidFill>
                <a:latin typeface="CourierNewPS-BoldMT"/>
              </a:rPr>
              <a:t>)</a:t>
            </a:r>
            <a:endParaRPr lang="en-US" sz="2800" b="1" dirty="0">
              <a:solidFill>
                <a:srgbClr val="000000"/>
              </a:solidFill>
              <a:latin typeface="CourierNewPS-BoldMT"/>
            </a:endParaRPr>
          </a:p>
        </p:txBody>
      </p:sp>
      <p:pic>
        <p:nvPicPr>
          <p:cNvPr id="4" name="Записанный звук">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791200" y="3124200"/>
            <a:ext cx="609600" cy="609600"/>
          </a:xfrm>
          <a:prstGeom prst="rect">
            <a:avLst/>
          </a:prstGeom>
        </p:spPr>
      </p:pic>
    </p:spTree>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971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0629" y="114300"/>
            <a:ext cx="11854542" cy="6482443"/>
          </a:xfrm>
        </p:spPr>
        <p:txBody>
          <a:bodyPr>
            <a:normAutofit fontScale="90000"/>
          </a:bodyPr>
          <a:lstStyle/>
          <a:p>
            <a:r>
              <a:rPr lang="ru-RU" b="1" dirty="0" err="1">
                <a:solidFill>
                  <a:srgbClr val="000000"/>
                </a:solidFill>
                <a:latin typeface="PTSans-Regular"/>
              </a:rPr>
              <a:t>Бул</a:t>
            </a:r>
            <a:r>
              <a:rPr lang="ru-RU" b="1" dirty="0">
                <a:solidFill>
                  <a:srgbClr val="000000"/>
                </a:solidFill>
                <a:latin typeface="PTSans-Regular"/>
              </a:rPr>
              <a:t> </a:t>
            </a:r>
            <a:r>
              <a:rPr lang="ru-RU" b="1" dirty="0" err="1">
                <a:solidFill>
                  <a:srgbClr val="000000"/>
                </a:solidFill>
                <a:latin typeface="PTSans-Regular"/>
              </a:rPr>
              <a:t>жерде</a:t>
            </a:r>
            <a:r>
              <a:rPr lang="ru-RU" b="1" dirty="0">
                <a:solidFill>
                  <a:srgbClr val="000000"/>
                </a:solidFill>
                <a:latin typeface="PTSans-Regular"/>
              </a:rPr>
              <a:t> </a:t>
            </a:r>
            <a:r>
              <a:rPr lang="ru-RU" b="1" dirty="0" err="1">
                <a:solidFill>
                  <a:srgbClr val="000000"/>
                </a:solidFill>
                <a:latin typeface="PTSans-Regular"/>
              </a:rPr>
              <a:t>жооп</a:t>
            </a:r>
            <a:r>
              <a:rPr lang="ru-RU" b="1" dirty="0">
                <a:solidFill>
                  <a:srgbClr val="000000"/>
                </a:solidFill>
                <a:latin typeface="PTSans-Regular"/>
              </a:rPr>
              <a:t> </a:t>
            </a:r>
            <a:r>
              <a:rPr lang="en-US" b="1" dirty="0">
                <a:solidFill>
                  <a:srgbClr val="000000"/>
                </a:solidFill>
                <a:latin typeface="PTSans-Regular"/>
              </a:rPr>
              <a:t>False </a:t>
            </a:r>
            <a:r>
              <a:rPr lang="ru-RU" b="1" dirty="0">
                <a:solidFill>
                  <a:srgbClr val="000000"/>
                </a:solidFill>
                <a:latin typeface="PTSans-Regular"/>
              </a:rPr>
              <a:t>болот, </a:t>
            </a:r>
            <a:r>
              <a:rPr lang="ru-RU" b="1" dirty="0" err="1">
                <a:solidFill>
                  <a:srgbClr val="000000"/>
                </a:solidFill>
                <a:latin typeface="PTSans-Regular"/>
              </a:rPr>
              <a:t>анткени</a:t>
            </a:r>
            <a:r>
              <a:rPr lang="ru-RU" b="1" dirty="0">
                <a:solidFill>
                  <a:srgbClr val="000000"/>
                </a:solidFill>
                <a:latin typeface="PTSans-Regular"/>
              </a:rPr>
              <a:t> </a:t>
            </a:r>
            <a:r>
              <a:rPr lang="ru-RU" b="1" dirty="0" err="1">
                <a:solidFill>
                  <a:srgbClr val="000000"/>
                </a:solidFill>
                <a:latin typeface="PTSans-Regular"/>
              </a:rPr>
              <a:t>шарттын</a:t>
            </a:r>
            <a:r>
              <a:rPr lang="ru-RU" b="1" dirty="0">
                <a:solidFill>
                  <a:srgbClr val="000000"/>
                </a:solidFill>
                <a:latin typeface="PTSans-Regular"/>
              </a:rPr>
              <a:t> </a:t>
            </a:r>
            <a:r>
              <a:rPr lang="ru-RU" b="1" dirty="0" err="1">
                <a:solidFill>
                  <a:srgbClr val="000000"/>
                </a:solidFill>
                <a:latin typeface="PTSans-Regular"/>
              </a:rPr>
              <a:t>экинчи</a:t>
            </a:r>
            <a:r>
              <a:rPr lang="ru-RU" b="1" dirty="0">
                <a:solidFill>
                  <a:srgbClr val="000000"/>
                </a:solidFill>
                <a:latin typeface="PTSans-Regular"/>
              </a:rPr>
              <a:t> </a:t>
            </a:r>
            <a:r>
              <a:rPr lang="ru-RU" b="1" dirty="0" err="1">
                <a:solidFill>
                  <a:srgbClr val="000000"/>
                </a:solidFill>
                <a:latin typeface="PTSans-Regular"/>
              </a:rPr>
              <a:t>бөлүгүнө</a:t>
            </a:r>
            <a:r>
              <a:rPr lang="ru-RU" b="1" dirty="0">
                <a:solidFill>
                  <a:srgbClr val="000000"/>
                </a:solidFill>
                <a:latin typeface="PTSans-Regular"/>
              </a:rPr>
              <a:t> </a:t>
            </a:r>
            <a:r>
              <a:rPr lang="ru-RU" b="1" dirty="0" err="1">
                <a:solidFill>
                  <a:srgbClr val="000000"/>
                </a:solidFill>
                <a:latin typeface="PTSans-Regular"/>
              </a:rPr>
              <a:t>ылайык</a:t>
            </a:r>
            <a:br>
              <a:rPr lang="ru-RU" b="1" dirty="0">
                <a:solidFill>
                  <a:srgbClr val="000000"/>
                </a:solidFill>
                <a:latin typeface="PTSans-Regular"/>
              </a:rPr>
            </a:br>
            <a:r>
              <a:rPr lang="ru-RU" b="1" dirty="0" err="1">
                <a:solidFill>
                  <a:srgbClr val="000000"/>
                </a:solidFill>
                <a:latin typeface="PTSans-Regular"/>
              </a:rPr>
              <a:t>берилген</a:t>
            </a:r>
            <a:r>
              <a:rPr lang="ru-RU" b="1" dirty="0">
                <a:solidFill>
                  <a:srgbClr val="000000"/>
                </a:solidFill>
                <a:latin typeface="PTSans-Regular"/>
              </a:rPr>
              <a:t> 5 саны 3кө </a:t>
            </a:r>
            <a:r>
              <a:rPr lang="ru-RU" b="1" dirty="0" err="1">
                <a:solidFill>
                  <a:srgbClr val="000000"/>
                </a:solidFill>
                <a:latin typeface="PTSans-Regular"/>
              </a:rPr>
              <a:t>калдыксыз</a:t>
            </a:r>
            <a:r>
              <a:rPr lang="ru-RU" b="1" dirty="0">
                <a:solidFill>
                  <a:srgbClr val="000000"/>
                </a:solidFill>
                <a:latin typeface="PTSans-Regular"/>
              </a:rPr>
              <a:t> </a:t>
            </a:r>
            <a:r>
              <a:rPr lang="ru-RU" b="1" dirty="0" err="1">
                <a:solidFill>
                  <a:srgbClr val="000000"/>
                </a:solidFill>
                <a:latin typeface="PTSans-Regular"/>
              </a:rPr>
              <a:t>бөлүнбөйт</a:t>
            </a:r>
            <a:r>
              <a:rPr lang="ru-RU" b="1" dirty="0">
                <a:solidFill>
                  <a:srgbClr val="000000"/>
                </a:solidFill>
                <a:latin typeface="PTSans-Regular"/>
              </a:rPr>
              <a:t>. </a:t>
            </a:r>
            <a:r>
              <a:rPr lang="ru-RU" b="1" dirty="0" err="1">
                <a:solidFill>
                  <a:srgbClr val="000000"/>
                </a:solidFill>
                <a:latin typeface="PTSans-Regular"/>
              </a:rPr>
              <a:t>Эгерде</a:t>
            </a:r>
            <a:r>
              <a:rPr lang="ru-RU" b="1" dirty="0">
                <a:solidFill>
                  <a:srgbClr val="000000"/>
                </a:solidFill>
                <a:latin typeface="PTSans-Regular"/>
              </a:rPr>
              <a:t> </a:t>
            </a:r>
            <a:r>
              <a:rPr lang="ru-RU" b="1" dirty="0" err="1">
                <a:solidFill>
                  <a:srgbClr val="000000"/>
                </a:solidFill>
                <a:latin typeface="PTSans-Regular"/>
              </a:rPr>
              <a:t>биз</a:t>
            </a:r>
            <a:r>
              <a:rPr lang="ru-RU" b="1" dirty="0">
                <a:solidFill>
                  <a:srgbClr val="000000"/>
                </a:solidFill>
                <a:latin typeface="PTSans-Regular"/>
              </a:rPr>
              <a:t> </a:t>
            </a:r>
            <a:r>
              <a:rPr lang="ru-RU" b="1" dirty="0" err="1">
                <a:solidFill>
                  <a:srgbClr val="000000"/>
                </a:solidFill>
                <a:latin typeface="PTSans-Regular"/>
              </a:rPr>
              <a:t>туюнтманы</a:t>
            </a:r>
            <a:r>
              <a:rPr lang="ru-RU" b="1" dirty="0">
                <a:solidFill>
                  <a:srgbClr val="000000"/>
                </a:solidFill>
                <a:latin typeface="PTSans-Regular"/>
              </a:rPr>
              <a:t> х%3==0</a:t>
            </a:r>
            <a:br>
              <a:rPr lang="ru-RU" b="1" dirty="0">
                <a:solidFill>
                  <a:srgbClr val="000000"/>
                </a:solidFill>
                <a:latin typeface="PTSans-Regular"/>
              </a:rPr>
            </a:br>
            <a:r>
              <a:rPr lang="en-US" sz="3200" b="1" dirty="0">
                <a:solidFill>
                  <a:srgbClr val="F78E49"/>
                </a:solidFill>
                <a:latin typeface="CourierNewPS-BoldMT"/>
              </a:rPr>
              <a:t>and </a:t>
            </a:r>
            <a:r>
              <a:rPr lang="en-US" b="1" dirty="0">
                <a:solidFill>
                  <a:srgbClr val="000000"/>
                </a:solidFill>
                <a:latin typeface="PTSans-Regular"/>
              </a:rPr>
              <a:t>x&lt;10 </a:t>
            </a:r>
            <a:r>
              <a:rPr lang="ru-RU" b="1" dirty="0" err="1">
                <a:solidFill>
                  <a:srgbClr val="000000"/>
                </a:solidFill>
                <a:latin typeface="PTSans-Regular"/>
              </a:rPr>
              <a:t>деп</a:t>
            </a:r>
            <a:r>
              <a:rPr lang="ru-RU" b="1" dirty="0">
                <a:solidFill>
                  <a:srgbClr val="000000"/>
                </a:solidFill>
                <a:latin typeface="PTSans-Regular"/>
              </a:rPr>
              <a:t> </a:t>
            </a:r>
            <a:r>
              <a:rPr lang="ru-RU" b="1" dirty="0" err="1">
                <a:solidFill>
                  <a:srgbClr val="000000"/>
                </a:solidFill>
                <a:latin typeface="PTSans-Regular"/>
              </a:rPr>
              <a:t>жаза</a:t>
            </a:r>
            <a:r>
              <a:rPr lang="ru-RU" b="1" dirty="0">
                <a:solidFill>
                  <a:srgbClr val="000000"/>
                </a:solidFill>
                <a:latin typeface="PTSans-Regular"/>
              </a:rPr>
              <a:t> </a:t>
            </a:r>
            <a:r>
              <a:rPr lang="ru-RU" b="1" dirty="0" err="1">
                <a:solidFill>
                  <a:srgbClr val="000000"/>
                </a:solidFill>
                <a:latin typeface="PTSans-Regular"/>
              </a:rPr>
              <a:t>турган</a:t>
            </a:r>
            <a:r>
              <a:rPr lang="ru-RU" b="1" dirty="0">
                <a:solidFill>
                  <a:srgbClr val="000000"/>
                </a:solidFill>
                <a:latin typeface="PTSans-Regular"/>
              </a:rPr>
              <a:t> </a:t>
            </a:r>
            <a:r>
              <a:rPr lang="ru-RU" b="1" dirty="0" err="1">
                <a:solidFill>
                  <a:srgbClr val="000000"/>
                </a:solidFill>
                <a:latin typeface="PTSans-Regular"/>
              </a:rPr>
              <a:t>болсок</a:t>
            </a:r>
            <a:r>
              <a:rPr lang="ru-RU" b="1" dirty="0">
                <a:solidFill>
                  <a:srgbClr val="000000"/>
                </a:solidFill>
                <a:latin typeface="PTSans-Regular"/>
              </a:rPr>
              <a:t>, ал </a:t>
            </a:r>
            <a:r>
              <a:rPr lang="ru-RU" b="1" dirty="0" err="1">
                <a:solidFill>
                  <a:srgbClr val="000000"/>
                </a:solidFill>
                <a:latin typeface="PTSans-Regular"/>
              </a:rPr>
              <a:t>кайрадан</a:t>
            </a:r>
            <a:r>
              <a:rPr lang="ru-RU" b="1" dirty="0">
                <a:solidFill>
                  <a:srgbClr val="000000"/>
                </a:solidFill>
                <a:latin typeface="PTSans-Regular"/>
              </a:rPr>
              <a:t> эле </a:t>
            </a:r>
            <a:r>
              <a:rPr lang="en-US" b="1" dirty="0">
                <a:solidFill>
                  <a:srgbClr val="000000"/>
                </a:solidFill>
                <a:latin typeface="PTSans-Regular"/>
              </a:rPr>
              <a:t>False </a:t>
            </a:r>
            <a:r>
              <a:rPr lang="ru-RU" b="1" dirty="0" err="1">
                <a:solidFill>
                  <a:srgbClr val="000000"/>
                </a:solidFill>
                <a:latin typeface="PTSans-Regular"/>
              </a:rPr>
              <a:t>маанисин</a:t>
            </a:r>
            <a:r>
              <a:rPr lang="ru-RU" b="1" dirty="0">
                <a:solidFill>
                  <a:srgbClr val="000000"/>
                </a:solidFill>
                <a:latin typeface="PTSans-Regular"/>
              </a:rPr>
              <a:t> </a:t>
            </a:r>
            <a:r>
              <a:rPr lang="ru-RU" b="1" dirty="0" err="1" smtClean="0">
                <a:solidFill>
                  <a:srgbClr val="000000"/>
                </a:solidFill>
                <a:latin typeface="PTSans-Regular"/>
              </a:rPr>
              <a:t>кайтармак</a:t>
            </a:r>
            <a:r>
              <a:rPr lang="ru-RU" b="1" dirty="0">
                <a:solidFill>
                  <a:srgbClr val="000000"/>
                </a:solidFill>
                <a:latin typeface="PTSans-Regular"/>
              </a:rPr>
              <a:t>. Бирок </a:t>
            </a:r>
            <a:r>
              <a:rPr lang="ru-RU" b="1" dirty="0" err="1">
                <a:solidFill>
                  <a:srgbClr val="000000"/>
                </a:solidFill>
                <a:latin typeface="PTSans-Regular"/>
              </a:rPr>
              <a:t>мындагы</a:t>
            </a:r>
            <a:r>
              <a:rPr lang="ru-RU" b="1" dirty="0">
                <a:solidFill>
                  <a:srgbClr val="000000"/>
                </a:solidFill>
                <a:latin typeface="PTSans-Regular"/>
              </a:rPr>
              <a:t> </a:t>
            </a:r>
            <a:r>
              <a:rPr lang="ru-RU" b="1" dirty="0" err="1">
                <a:solidFill>
                  <a:srgbClr val="000000"/>
                </a:solidFill>
                <a:latin typeface="PTSans-Regular"/>
              </a:rPr>
              <a:t>экинчи</a:t>
            </a:r>
            <a:r>
              <a:rPr lang="ru-RU" b="1" dirty="0">
                <a:solidFill>
                  <a:srgbClr val="000000"/>
                </a:solidFill>
                <a:latin typeface="PTSans-Regular"/>
              </a:rPr>
              <a:t> </a:t>
            </a:r>
            <a:r>
              <a:rPr lang="ru-RU" b="1" dirty="0" err="1">
                <a:solidFill>
                  <a:srgbClr val="000000"/>
                </a:solidFill>
                <a:latin typeface="PTSans-Regular"/>
              </a:rPr>
              <a:t>салыштыруу</a:t>
            </a:r>
            <a:r>
              <a:rPr lang="ru-RU" b="1" dirty="0">
                <a:solidFill>
                  <a:srgbClr val="000000"/>
                </a:solidFill>
                <a:latin typeface="PTSans-Regular"/>
              </a:rPr>
              <a:t> x&lt;10 интерпретатор </a:t>
            </a:r>
            <a:r>
              <a:rPr lang="ru-RU" b="1" dirty="0" err="1">
                <a:solidFill>
                  <a:srgbClr val="000000"/>
                </a:solidFill>
                <a:latin typeface="PTSans-Regular"/>
              </a:rPr>
              <a:t>тарабынан</a:t>
            </a:r>
            <a:br>
              <a:rPr lang="ru-RU" b="1" dirty="0">
                <a:solidFill>
                  <a:srgbClr val="000000"/>
                </a:solidFill>
                <a:latin typeface="PTSans-Regular"/>
              </a:rPr>
            </a:br>
            <a:r>
              <a:rPr lang="ru-RU" b="1" dirty="0" err="1">
                <a:solidFill>
                  <a:srgbClr val="000000"/>
                </a:solidFill>
                <a:latin typeface="PTSans-Regular"/>
              </a:rPr>
              <a:t>аткарылмак</a:t>
            </a:r>
            <a:r>
              <a:rPr lang="ru-RU" b="1" dirty="0">
                <a:solidFill>
                  <a:srgbClr val="000000"/>
                </a:solidFill>
                <a:latin typeface="PTSans-Regular"/>
              </a:rPr>
              <a:t> </a:t>
            </a:r>
            <a:r>
              <a:rPr lang="ru-RU" b="1" dirty="0" err="1">
                <a:solidFill>
                  <a:srgbClr val="000000"/>
                </a:solidFill>
                <a:latin typeface="PTSans-Regular"/>
              </a:rPr>
              <a:t>эмес</a:t>
            </a:r>
            <a:r>
              <a:rPr lang="ru-RU" b="1" dirty="0">
                <a:solidFill>
                  <a:srgbClr val="000000"/>
                </a:solidFill>
                <a:latin typeface="PTSans-Regular"/>
              </a:rPr>
              <a:t>, </a:t>
            </a:r>
            <a:r>
              <a:rPr lang="ru-RU" b="1" dirty="0" err="1">
                <a:solidFill>
                  <a:srgbClr val="000000"/>
                </a:solidFill>
                <a:latin typeface="PTSans-Regular"/>
              </a:rPr>
              <a:t>аны</a:t>
            </a:r>
            <a:r>
              <a:rPr lang="ru-RU" b="1" dirty="0">
                <a:solidFill>
                  <a:srgbClr val="000000"/>
                </a:solidFill>
                <a:latin typeface="PTSans-Regular"/>
              </a:rPr>
              <a:t> </a:t>
            </a:r>
            <a:r>
              <a:rPr lang="ru-RU" b="1" dirty="0" err="1">
                <a:solidFill>
                  <a:srgbClr val="000000"/>
                </a:solidFill>
                <a:latin typeface="PTSans-Regular"/>
              </a:rPr>
              <a:t>аткаруунун</a:t>
            </a:r>
            <a:r>
              <a:rPr lang="ru-RU" b="1" dirty="0">
                <a:solidFill>
                  <a:srgbClr val="000000"/>
                </a:solidFill>
                <a:latin typeface="PTSans-Regular"/>
              </a:rPr>
              <a:t> </a:t>
            </a:r>
            <a:r>
              <a:rPr lang="ru-RU" b="1" dirty="0" err="1">
                <a:solidFill>
                  <a:srgbClr val="000000"/>
                </a:solidFill>
                <a:latin typeface="PTSans-Regular"/>
              </a:rPr>
              <a:t>кажети</a:t>
            </a:r>
            <a:r>
              <a:rPr lang="ru-RU" b="1" dirty="0">
                <a:solidFill>
                  <a:srgbClr val="000000"/>
                </a:solidFill>
                <a:latin typeface="PTSans-Regular"/>
              </a:rPr>
              <a:t> </a:t>
            </a:r>
            <a:r>
              <a:rPr lang="ru-RU" b="1" dirty="0" err="1">
                <a:solidFill>
                  <a:srgbClr val="000000"/>
                </a:solidFill>
                <a:latin typeface="PTSans-Regular"/>
              </a:rPr>
              <a:t>жок</a:t>
            </a:r>
            <a:r>
              <a:rPr lang="ru-RU" b="1" dirty="0">
                <a:solidFill>
                  <a:srgbClr val="000000"/>
                </a:solidFill>
                <a:latin typeface="PTSans-Regular"/>
              </a:rPr>
              <a:t>. </a:t>
            </a:r>
            <a:r>
              <a:rPr lang="ru-RU" b="1" dirty="0" err="1">
                <a:solidFill>
                  <a:srgbClr val="000000"/>
                </a:solidFill>
                <a:latin typeface="PTSans-Regular"/>
              </a:rPr>
              <a:t>Анткени</a:t>
            </a:r>
            <a:r>
              <a:rPr lang="ru-RU" b="1" dirty="0">
                <a:solidFill>
                  <a:srgbClr val="000000"/>
                </a:solidFill>
                <a:latin typeface="PTSans-Regular"/>
              </a:rPr>
              <a:t> </a:t>
            </a:r>
            <a:r>
              <a:rPr lang="ru-RU" b="1" dirty="0" err="1">
                <a:solidFill>
                  <a:srgbClr val="000000"/>
                </a:solidFill>
                <a:latin typeface="PTSans-Regular"/>
              </a:rPr>
              <a:t>биринчи</a:t>
            </a:r>
            <a:r>
              <a:rPr lang="ru-RU" b="1" dirty="0">
                <a:solidFill>
                  <a:srgbClr val="000000"/>
                </a:solidFill>
                <a:latin typeface="PTSans-Regular"/>
              </a:rPr>
              <a:t> </a:t>
            </a:r>
            <a:r>
              <a:rPr lang="ru-RU" b="1" dirty="0" err="1">
                <a:solidFill>
                  <a:srgbClr val="000000"/>
                </a:solidFill>
                <a:latin typeface="PTSans-Regular"/>
              </a:rPr>
              <a:t>туюнтма</a:t>
            </a:r>
            <a:br>
              <a:rPr lang="ru-RU" b="1" dirty="0">
                <a:solidFill>
                  <a:srgbClr val="000000"/>
                </a:solidFill>
                <a:latin typeface="PTSans-Regular"/>
              </a:rPr>
            </a:br>
            <a:r>
              <a:rPr lang="ru-RU" b="1" dirty="0">
                <a:solidFill>
                  <a:srgbClr val="000000"/>
                </a:solidFill>
                <a:latin typeface="PTSans-Regular"/>
              </a:rPr>
              <a:t>(х%3==0) </a:t>
            </a:r>
            <a:r>
              <a:rPr lang="ru-RU" b="1" dirty="0" err="1">
                <a:solidFill>
                  <a:srgbClr val="000000"/>
                </a:solidFill>
                <a:latin typeface="PTSans-Regular"/>
              </a:rPr>
              <a:t>жалган</a:t>
            </a:r>
            <a:r>
              <a:rPr lang="ru-RU" b="1" dirty="0">
                <a:solidFill>
                  <a:srgbClr val="000000"/>
                </a:solidFill>
                <a:latin typeface="PTSans-Regular"/>
              </a:rPr>
              <a:t> </a:t>
            </a:r>
            <a:r>
              <a:rPr lang="ru-RU" b="1" dirty="0" err="1">
                <a:solidFill>
                  <a:srgbClr val="000000"/>
                </a:solidFill>
                <a:latin typeface="PTSans-Regular"/>
              </a:rPr>
              <a:t>болгондуктан</a:t>
            </a:r>
            <a:r>
              <a:rPr lang="ru-RU" b="1" dirty="0">
                <a:solidFill>
                  <a:srgbClr val="000000"/>
                </a:solidFill>
                <a:latin typeface="PTSans-Regular"/>
              </a:rPr>
              <a:t> </a:t>
            </a:r>
            <a:r>
              <a:rPr lang="ru-RU" sz="3200" b="1" dirty="0" err="1">
                <a:solidFill>
                  <a:srgbClr val="F78E49"/>
                </a:solidFill>
                <a:latin typeface="CourierNewPS-BoldMT"/>
              </a:rPr>
              <a:t>and</a:t>
            </a:r>
            <a:r>
              <a:rPr lang="ru-RU" sz="3200" b="1" dirty="0">
                <a:solidFill>
                  <a:srgbClr val="F78E49"/>
                </a:solidFill>
                <a:latin typeface="CourierNewPS-BoldMT"/>
              </a:rPr>
              <a:t> </a:t>
            </a:r>
            <a:r>
              <a:rPr lang="ru-RU" b="1" dirty="0" err="1">
                <a:solidFill>
                  <a:srgbClr val="000000"/>
                </a:solidFill>
                <a:latin typeface="PTSans-Regular"/>
              </a:rPr>
              <a:t>операторунун</a:t>
            </a:r>
            <a:r>
              <a:rPr lang="ru-RU" b="1" dirty="0">
                <a:solidFill>
                  <a:srgbClr val="000000"/>
                </a:solidFill>
                <a:latin typeface="PTSans-Regular"/>
              </a:rPr>
              <a:t> </a:t>
            </a:r>
            <a:r>
              <a:rPr lang="ru-RU" b="1" dirty="0" err="1">
                <a:solidFill>
                  <a:srgbClr val="000000"/>
                </a:solidFill>
                <a:latin typeface="PTSans-Regular"/>
              </a:rPr>
              <a:t>болушу</a:t>
            </a:r>
            <a:r>
              <a:rPr lang="ru-RU" b="1" dirty="0">
                <a:solidFill>
                  <a:srgbClr val="000000"/>
                </a:solidFill>
                <a:latin typeface="PTSans-Regular"/>
              </a:rPr>
              <a:t> </a:t>
            </a:r>
            <a:r>
              <a:rPr lang="ru-RU" b="1" dirty="0" err="1">
                <a:solidFill>
                  <a:srgbClr val="000000"/>
                </a:solidFill>
                <a:latin typeface="PTSans-Regular"/>
              </a:rPr>
              <a:t>бардык</a:t>
            </a:r>
            <a:r>
              <a:rPr lang="ru-RU" b="1" dirty="0">
                <a:solidFill>
                  <a:srgbClr val="000000"/>
                </a:solidFill>
                <a:latin typeface="PTSans-Regular"/>
              </a:rPr>
              <a:t> </a:t>
            </a:r>
            <a:r>
              <a:rPr lang="ru-RU" b="1" dirty="0" err="1" smtClean="0">
                <a:solidFill>
                  <a:srgbClr val="000000"/>
                </a:solidFill>
                <a:latin typeface="PTSans-Regular"/>
              </a:rPr>
              <a:t>туюнтманы</a:t>
            </a:r>
            <a:r>
              <a:rPr lang="ru-RU" b="1" dirty="0" smtClean="0">
                <a:solidFill>
                  <a:srgbClr val="000000"/>
                </a:solidFill>
                <a:latin typeface="PTSans-Regular"/>
              </a:rPr>
              <a:t> </a:t>
            </a:r>
            <a:r>
              <a:rPr lang="ru-RU" b="1" dirty="0" err="1">
                <a:solidFill>
                  <a:srgbClr val="000000"/>
                </a:solidFill>
                <a:latin typeface="PTSans-Regular"/>
              </a:rPr>
              <a:t>жалганга</a:t>
            </a:r>
            <a:r>
              <a:rPr lang="ru-RU" b="1" dirty="0">
                <a:solidFill>
                  <a:srgbClr val="000000"/>
                </a:solidFill>
                <a:latin typeface="PTSans-Regular"/>
              </a:rPr>
              <a:t> </a:t>
            </a:r>
            <a:r>
              <a:rPr lang="ru-RU" b="1" dirty="0" err="1">
                <a:solidFill>
                  <a:srgbClr val="000000"/>
                </a:solidFill>
                <a:latin typeface="PTSans-Regular"/>
              </a:rPr>
              <a:t>чыгарды</a:t>
            </a:r>
            <a:r>
              <a:rPr lang="ru-RU" b="1" dirty="0">
                <a:solidFill>
                  <a:srgbClr val="000000"/>
                </a:solidFill>
                <a:latin typeface="PTSans-Regular"/>
              </a:rPr>
              <a:t>.</a:t>
            </a:r>
            <a:endParaRPr lang="ru-RU" b="1" dirty="0"/>
          </a:p>
        </p:txBody>
      </p:sp>
      <p:pic>
        <p:nvPicPr>
          <p:cNvPr id="3" name="Записанный звук">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791200" y="3124200"/>
            <a:ext cx="609600" cy="609600"/>
          </a:xfrm>
          <a:prstGeom prst="rect">
            <a:avLst/>
          </a:prstGeom>
        </p:spPr>
      </p:pic>
    </p:spTree>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704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3287" y="618517"/>
            <a:ext cx="11821884" cy="5978226"/>
          </a:xfrm>
        </p:spPr>
        <p:txBody>
          <a:bodyPr/>
          <a:lstStyle/>
          <a:p>
            <a:r>
              <a:rPr lang="ru-RU" sz="4400" b="1" cap="none" dirty="0" err="1">
                <a:ln w="22225">
                  <a:solidFill>
                    <a:schemeClr val="accent1"/>
                  </a:solidFill>
                  <a:prstDash val="solid"/>
                </a:ln>
                <a:solidFill>
                  <a:srgbClr val="FF9900"/>
                </a:solidFill>
              </a:rPr>
              <a:t>or</a:t>
            </a:r>
            <a:r>
              <a:rPr lang="ru-RU" b="1" cap="none" dirty="0">
                <a:ln w="22225">
                  <a:solidFill>
                    <a:schemeClr val="accent2"/>
                  </a:solidFill>
                  <a:prstDash val="solid"/>
                </a:ln>
                <a:solidFill>
                  <a:sysClr val="windowText" lastClr="000000"/>
                </a:solidFill>
              </a:rPr>
              <a:t> </a:t>
            </a:r>
            <a:r>
              <a:rPr lang="ru-RU" b="1" cap="none" dirty="0" err="1">
                <a:ln w="22225">
                  <a:solidFill>
                    <a:schemeClr val="accent2"/>
                  </a:solidFill>
                  <a:prstDash val="solid"/>
                </a:ln>
                <a:solidFill>
                  <a:sysClr val="windowText" lastClr="000000"/>
                </a:solidFill>
              </a:rPr>
              <a:t>логикалык</a:t>
            </a:r>
            <a:r>
              <a:rPr lang="ru-RU" b="1" cap="none" dirty="0">
                <a:ln w="22225">
                  <a:solidFill>
                    <a:schemeClr val="accent2"/>
                  </a:solidFill>
                  <a:prstDash val="solid"/>
                </a:ln>
                <a:solidFill>
                  <a:sysClr val="windowText" lastClr="000000"/>
                </a:solidFill>
              </a:rPr>
              <a:t> оператору (</a:t>
            </a:r>
            <a:r>
              <a:rPr lang="ru-RU" b="1" cap="none" dirty="0" err="1">
                <a:ln w="22225">
                  <a:solidFill>
                    <a:schemeClr val="accent2"/>
                  </a:solidFill>
                  <a:prstDash val="solid"/>
                </a:ln>
                <a:solidFill>
                  <a:sysClr val="windowText" lastClr="000000"/>
                </a:solidFill>
              </a:rPr>
              <a:t>логикалык</a:t>
            </a:r>
            <a:r>
              <a:rPr lang="ru-RU" b="1" cap="none" dirty="0">
                <a:ln w="22225">
                  <a:solidFill>
                    <a:schemeClr val="accent2"/>
                  </a:solidFill>
                  <a:prstDash val="solid"/>
                </a:ln>
                <a:solidFill>
                  <a:sysClr val="windowText" lastClr="000000"/>
                </a:solidFill>
              </a:rPr>
              <a:t> </a:t>
            </a:r>
            <a:r>
              <a:rPr lang="ru-RU" b="1" cap="none" dirty="0" err="1">
                <a:ln w="22225">
                  <a:solidFill>
                    <a:schemeClr val="accent2"/>
                  </a:solidFill>
                  <a:prstDash val="solid"/>
                </a:ln>
                <a:solidFill>
                  <a:sysClr val="windowText" lastClr="000000"/>
                </a:solidFill>
              </a:rPr>
              <a:t>кошуу</a:t>
            </a:r>
            <a:r>
              <a:rPr lang="ru-RU" b="1" cap="none" dirty="0">
                <a:ln w="22225">
                  <a:solidFill>
                    <a:schemeClr val="accent2"/>
                  </a:solidFill>
                  <a:prstDash val="solid"/>
                </a:ln>
                <a:solidFill>
                  <a:sysClr val="windowText" lastClr="000000"/>
                </a:solidFill>
              </a:rPr>
              <a:t>)</a:t>
            </a:r>
            <a:br>
              <a:rPr lang="ru-RU" b="1" cap="none" dirty="0">
                <a:ln w="22225">
                  <a:solidFill>
                    <a:schemeClr val="accent2"/>
                  </a:solidFill>
                  <a:prstDash val="solid"/>
                </a:ln>
                <a:solidFill>
                  <a:sysClr val="windowText" lastClr="000000"/>
                </a:solidFill>
              </a:rPr>
            </a:br>
            <a:r>
              <a:rPr lang="ru-RU" dirty="0" err="1"/>
              <a:t>Эгерде</a:t>
            </a:r>
            <a:r>
              <a:rPr lang="ru-RU" dirty="0"/>
              <a:t> </a:t>
            </a:r>
            <a:r>
              <a:rPr lang="ru-RU" dirty="0" err="1"/>
              <a:t>жок</a:t>
            </a:r>
            <a:r>
              <a:rPr lang="ru-RU" dirty="0"/>
              <a:t> </a:t>
            </a:r>
            <a:r>
              <a:rPr lang="ru-RU" dirty="0" err="1"/>
              <a:t>дегенде</a:t>
            </a:r>
            <a:r>
              <a:rPr lang="ru-RU" dirty="0"/>
              <a:t> </a:t>
            </a:r>
            <a:r>
              <a:rPr lang="ru-RU" dirty="0" err="1"/>
              <a:t>бир</a:t>
            </a:r>
            <a:r>
              <a:rPr lang="ru-RU" dirty="0"/>
              <a:t> </a:t>
            </a:r>
            <a:r>
              <a:rPr lang="ru-RU" dirty="0" err="1"/>
              <a:t>туюнтма</a:t>
            </a:r>
            <a:r>
              <a:rPr lang="ru-RU" dirty="0"/>
              <a:t> </a:t>
            </a:r>
            <a:r>
              <a:rPr lang="en-US" dirty="0"/>
              <a:t>True </a:t>
            </a:r>
            <a:r>
              <a:rPr lang="ru-RU" dirty="0" err="1"/>
              <a:t>маанисине</a:t>
            </a:r>
            <a:r>
              <a:rPr lang="ru-RU" dirty="0"/>
              <a:t> </a:t>
            </a:r>
            <a:r>
              <a:rPr lang="ru-RU" dirty="0" err="1"/>
              <a:t>ээ</a:t>
            </a:r>
            <a:r>
              <a:rPr lang="ru-RU" dirty="0"/>
              <a:t> </a:t>
            </a:r>
            <a:r>
              <a:rPr lang="ru-RU" dirty="0" err="1"/>
              <a:t>болсо</a:t>
            </a:r>
            <a:r>
              <a:rPr lang="ru-RU" dirty="0"/>
              <a:t> </a:t>
            </a:r>
            <a:r>
              <a:rPr lang="en-US" dirty="0"/>
              <a:t>True </a:t>
            </a:r>
            <a:r>
              <a:rPr lang="ru-RU" dirty="0" err="1"/>
              <a:t>маанисин</a:t>
            </a:r>
            <a:br>
              <a:rPr lang="ru-RU" dirty="0"/>
            </a:br>
            <a:r>
              <a:rPr lang="ru-RU" dirty="0" err="1"/>
              <a:t>кайтарат</a:t>
            </a:r>
            <a:r>
              <a:rPr lang="ru-RU" dirty="0"/>
              <a:t>:</a:t>
            </a:r>
            <a:br>
              <a:rPr lang="ru-RU" dirty="0"/>
            </a:br>
            <a:r>
              <a:rPr lang="en-US" b="1" dirty="0"/>
              <a:t>x = 5</a:t>
            </a:r>
            <a:br>
              <a:rPr lang="en-US" b="1" dirty="0"/>
            </a:br>
            <a:r>
              <a:rPr lang="en-US" b="1" dirty="0"/>
              <a:t>if x &lt; 10 or x % 3 == 0:</a:t>
            </a:r>
            <a:br>
              <a:rPr lang="en-US" b="1" dirty="0"/>
            </a:br>
            <a:r>
              <a:rPr lang="en-US" b="1" dirty="0"/>
              <a:t>print('True')</a:t>
            </a:r>
            <a:br>
              <a:rPr lang="en-US" b="1" dirty="0"/>
            </a:br>
            <a:r>
              <a:rPr lang="en-US" b="1" dirty="0"/>
              <a:t>else:</a:t>
            </a:r>
            <a:br>
              <a:rPr lang="en-US" b="1" dirty="0"/>
            </a:br>
            <a:r>
              <a:rPr lang="en-US" b="1" dirty="0"/>
              <a:t>print('False')</a:t>
            </a:r>
            <a:endParaRPr lang="ru-RU" dirty="0"/>
          </a:p>
        </p:txBody>
      </p:sp>
      <p:pic>
        <p:nvPicPr>
          <p:cNvPr id="3" name="Записанный звук">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791200" y="3124200"/>
            <a:ext cx="609600" cy="609600"/>
          </a:xfrm>
          <a:prstGeom prst="rect">
            <a:avLst/>
          </a:prstGeom>
        </p:spPr>
      </p:pic>
    </p:spTree>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6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3287" y="0"/>
            <a:ext cx="11821884" cy="6596743"/>
          </a:xfrm>
        </p:spPr>
        <p:txBody>
          <a:bodyPr>
            <a:normAutofit fontScale="90000"/>
          </a:bodyPr>
          <a:lstStyle/>
          <a:p>
            <a:r>
              <a:rPr lang="ru-RU" sz="4400" dirty="0" err="1"/>
              <a:t>Бул</a:t>
            </a:r>
            <a:r>
              <a:rPr lang="ru-RU" sz="4400" dirty="0"/>
              <a:t> </a:t>
            </a:r>
            <a:r>
              <a:rPr lang="ru-RU" sz="4400" dirty="0" err="1"/>
              <a:t>жерде</a:t>
            </a:r>
            <a:r>
              <a:rPr lang="ru-RU" sz="4400" dirty="0"/>
              <a:t> </a:t>
            </a:r>
            <a:r>
              <a:rPr lang="ru-RU" sz="4400" dirty="0" err="1"/>
              <a:t>жооп</a:t>
            </a:r>
            <a:r>
              <a:rPr lang="ru-RU" sz="4400" dirty="0"/>
              <a:t> </a:t>
            </a:r>
            <a:r>
              <a:rPr lang="en-US" sz="4400" dirty="0"/>
              <a:t>True </a:t>
            </a:r>
            <a:r>
              <a:rPr lang="ru-RU" sz="4400" dirty="0"/>
              <a:t>болот, </a:t>
            </a:r>
            <a:r>
              <a:rPr lang="ru-RU" sz="4400" dirty="0" err="1"/>
              <a:t>анткени</a:t>
            </a:r>
            <a:r>
              <a:rPr lang="ru-RU" sz="4400" dirty="0"/>
              <a:t> </a:t>
            </a:r>
            <a:r>
              <a:rPr lang="ru-RU" sz="4400" dirty="0" err="1"/>
              <a:t>шарттын</a:t>
            </a:r>
            <a:r>
              <a:rPr lang="ru-RU" sz="4400" dirty="0"/>
              <a:t> </a:t>
            </a:r>
            <a:r>
              <a:rPr lang="ru-RU" sz="4400" dirty="0" err="1"/>
              <a:t>биринчи</a:t>
            </a:r>
            <a:r>
              <a:rPr lang="ru-RU" sz="4400" dirty="0"/>
              <a:t> </a:t>
            </a:r>
            <a:r>
              <a:rPr lang="ru-RU" sz="4400" dirty="0" err="1"/>
              <a:t>бөлүгүнө</a:t>
            </a:r>
            <a:r>
              <a:rPr lang="ru-RU" sz="4400" dirty="0"/>
              <a:t> </a:t>
            </a:r>
            <a:r>
              <a:rPr lang="ru-RU" sz="4400" dirty="0" err="1" smtClean="0"/>
              <a:t>ылайык</a:t>
            </a:r>
            <a:r>
              <a:rPr lang="ru-RU" sz="4400" dirty="0"/>
              <a:t> </a:t>
            </a:r>
            <a:r>
              <a:rPr lang="ru-RU" sz="4400" dirty="0" err="1" smtClean="0"/>
              <a:t>берилген</a:t>
            </a:r>
            <a:r>
              <a:rPr lang="ru-RU" sz="4400" dirty="0" smtClean="0"/>
              <a:t> </a:t>
            </a:r>
            <a:r>
              <a:rPr lang="ru-RU" sz="4400" dirty="0"/>
              <a:t>5 саны 3кө </a:t>
            </a:r>
            <a:r>
              <a:rPr lang="ru-RU" sz="4400" dirty="0" err="1"/>
              <a:t>калдыксыз</a:t>
            </a:r>
            <a:r>
              <a:rPr lang="ru-RU" sz="4400" dirty="0"/>
              <a:t> </a:t>
            </a:r>
            <a:r>
              <a:rPr lang="ru-RU" sz="4400" dirty="0" err="1"/>
              <a:t>бөлүнбөсө</a:t>
            </a:r>
            <a:r>
              <a:rPr lang="ru-RU" sz="4400" dirty="0"/>
              <a:t> </a:t>
            </a:r>
            <a:r>
              <a:rPr lang="ru-RU" sz="4400" dirty="0" err="1"/>
              <a:t>дагы</a:t>
            </a:r>
            <a:r>
              <a:rPr lang="ru-RU" sz="4400" dirty="0"/>
              <a:t> 10 </a:t>
            </a:r>
            <a:r>
              <a:rPr lang="ru-RU" sz="4400" dirty="0" err="1"/>
              <a:t>санынан</a:t>
            </a:r>
            <a:r>
              <a:rPr lang="ru-RU" sz="4400" dirty="0"/>
              <a:t> </a:t>
            </a:r>
            <a:r>
              <a:rPr lang="ru-RU" sz="4400" dirty="0" smtClean="0"/>
              <a:t>кич</a:t>
            </a:r>
            <a:br>
              <a:rPr lang="ru-RU" sz="4400" dirty="0" smtClean="0"/>
            </a:br>
            <a:r>
              <a:rPr lang="ru-RU" sz="4400" dirty="0" err="1" smtClean="0"/>
              <a:t>ине</a:t>
            </a:r>
            <a:r>
              <a:rPr lang="ru-RU" sz="4400" dirty="0"/>
              <a:t>. </a:t>
            </a:r>
            <a:r>
              <a:rPr lang="ru-RU" sz="4400" dirty="0" err="1" smtClean="0"/>
              <a:t>Мына</a:t>
            </a:r>
            <a:r>
              <a:rPr lang="ru-RU" sz="4400" dirty="0"/>
              <a:t> </a:t>
            </a:r>
            <a:r>
              <a:rPr lang="ru-RU" sz="4400" dirty="0" err="1" smtClean="0"/>
              <a:t>ушул</a:t>
            </a:r>
            <a:r>
              <a:rPr lang="ru-RU" sz="4400" dirty="0" smtClean="0"/>
              <a:t> </a:t>
            </a:r>
            <a:r>
              <a:rPr lang="ru-RU" sz="4400" dirty="0" err="1"/>
              <a:t>үчүн</a:t>
            </a:r>
            <a:r>
              <a:rPr lang="ru-RU" sz="4400" dirty="0"/>
              <a:t> </a:t>
            </a:r>
            <a:r>
              <a:rPr lang="ru-RU" sz="4400" dirty="0" err="1"/>
              <a:t>эгерде</a:t>
            </a:r>
            <a:r>
              <a:rPr lang="ru-RU" sz="4400" dirty="0"/>
              <a:t> </a:t>
            </a:r>
            <a:r>
              <a:rPr lang="ru-RU" sz="4400" dirty="0" err="1"/>
              <a:t>эки</a:t>
            </a:r>
            <a:r>
              <a:rPr lang="ru-RU" sz="4400" dirty="0"/>
              <a:t> </a:t>
            </a:r>
            <a:r>
              <a:rPr lang="ru-RU" sz="4400" dirty="0" err="1"/>
              <a:t>туюнтманын</a:t>
            </a:r>
            <a:r>
              <a:rPr lang="ru-RU" sz="4400" dirty="0"/>
              <a:t> </a:t>
            </a:r>
            <a:r>
              <a:rPr lang="ru-RU" sz="4400" dirty="0" err="1"/>
              <a:t>бирөөсү</a:t>
            </a:r>
            <a:r>
              <a:rPr lang="ru-RU" sz="4400" dirty="0"/>
              <a:t> эле </a:t>
            </a:r>
            <a:r>
              <a:rPr lang="en-US" sz="4400" dirty="0"/>
              <a:t>True </a:t>
            </a:r>
            <a:r>
              <a:rPr lang="ru-RU" sz="4400" dirty="0" err="1"/>
              <a:t>маанисин</a:t>
            </a:r>
            <a:r>
              <a:rPr lang="ru-RU" sz="4400" dirty="0"/>
              <a:t> </a:t>
            </a:r>
            <a:r>
              <a:rPr lang="ru-RU" sz="4400" dirty="0" err="1" smtClean="0"/>
              <a:t>кайтарса</a:t>
            </a:r>
            <a:r>
              <a:rPr lang="ru-RU" sz="4400" dirty="0" smtClean="0"/>
              <a:t>, </a:t>
            </a:r>
            <a:r>
              <a:rPr lang="ru-RU" sz="4400" dirty="0" err="1" smtClean="0"/>
              <a:t>анда</a:t>
            </a:r>
            <a:r>
              <a:rPr lang="ru-RU" sz="4400" dirty="0" smtClean="0"/>
              <a:t> </a:t>
            </a:r>
            <a:r>
              <a:rPr lang="ru-RU" sz="4400" dirty="0" err="1"/>
              <a:t>экинчи</a:t>
            </a:r>
            <a:r>
              <a:rPr lang="ru-RU" sz="4400" dirty="0"/>
              <a:t> </a:t>
            </a:r>
            <a:r>
              <a:rPr lang="ru-RU" sz="4400" dirty="0" err="1"/>
              <a:t>туюнтма</a:t>
            </a:r>
            <a:r>
              <a:rPr lang="ru-RU" sz="4400" dirty="0"/>
              <a:t> </a:t>
            </a:r>
            <a:r>
              <a:rPr lang="ru-RU" sz="4400" dirty="0" err="1"/>
              <a:t>бааланбайт</a:t>
            </a:r>
            <a:r>
              <a:rPr lang="ru-RU" sz="4400" dirty="0"/>
              <a:t>, </a:t>
            </a:r>
            <a:r>
              <a:rPr lang="ru-RU" sz="4400" dirty="0" err="1"/>
              <a:t>анткени</a:t>
            </a:r>
            <a:r>
              <a:rPr lang="ru-RU" sz="4400" dirty="0"/>
              <a:t> </a:t>
            </a:r>
            <a:r>
              <a:rPr lang="en-US" sz="4400" b="1" dirty="0"/>
              <a:t>or </a:t>
            </a:r>
            <a:r>
              <a:rPr lang="ru-RU" sz="4400" dirty="0"/>
              <a:t>оператору </a:t>
            </a:r>
            <a:r>
              <a:rPr lang="ru-RU" sz="4400" dirty="0" err="1"/>
              <a:t>баары</a:t>
            </a:r>
            <a:r>
              <a:rPr lang="ru-RU" sz="4400" dirty="0"/>
              <a:t> </a:t>
            </a:r>
            <a:r>
              <a:rPr lang="ru-RU" sz="4400" dirty="0" err="1"/>
              <a:t>бир</a:t>
            </a:r>
            <a:r>
              <a:rPr lang="ru-RU" sz="4400" dirty="0"/>
              <a:t> </a:t>
            </a:r>
            <a:r>
              <a:rPr lang="en-US" sz="4400" dirty="0"/>
              <a:t>True</a:t>
            </a:r>
            <a:br>
              <a:rPr lang="en-US" sz="4400" dirty="0"/>
            </a:br>
            <a:r>
              <a:rPr lang="ru-RU" sz="4400" dirty="0" err="1"/>
              <a:t>маанисин</a:t>
            </a:r>
            <a:r>
              <a:rPr lang="ru-RU" sz="4400" dirty="0"/>
              <a:t> </a:t>
            </a:r>
            <a:r>
              <a:rPr lang="ru-RU" sz="4400" dirty="0" err="1"/>
              <a:t>кайтарат</a:t>
            </a:r>
            <a:r>
              <a:rPr lang="ru-RU" sz="4400" dirty="0"/>
              <a:t>.</a:t>
            </a:r>
            <a:br>
              <a:rPr lang="ru-RU" dirty="0"/>
            </a:br>
            <a:endParaRPr lang="ru-RU" dirty="0"/>
          </a:p>
        </p:txBody>
      </p:sp>
      <p:pic>
        <p:nvPicPr>
          <p:cNvPr id="4" name="Записанный звук">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791200" y="3124200"/>
            <a:ext cx="609600" cy="609600"/>
          </a:xfrm>
          <a:prstGeom prst="rect">
            <a:avLst/>
          </a:prstGeom>
        </p:spPr>
      </p:pic>
    </p:spTree>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2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3287" y="618517"/>
            <a:ext cx="11821884" cy="5978226"/>
          </a:xfrm>
        </p:spPr>
        <p:txBody>
          <a:bodyPr/>
          <a:lstStyle/>
          <a:p>
            <a:r>
              <a:rPr lang="ru-RU" b="1" cap="none" dirty="0" err="1">
                <a:ln w="22225">
                  <a:solidFill>
                    <a:srgbClr val="FFC000"/>
                  </a:solidFill>
                  <a:prstDash val="solid"/>
                </a:ln>
                <a:solidFill>
                  <a:srgbClr val="FF9900"/>
                </a:solidFill>
              </a:rPr>
              <a:t>not</a:t>
            </a:r>
            <a:r>
              <a:rPr lang="ru-RU" b="1" cap="none" dirty="0">
                <a:ln w="22225">
                  <a:solidFill>
                    <a:schemeClr val="accent2"/>
                  </a:solidFill>
                  <a:prstDash val="solid"/>
                </a:ln>
              </a:rPr>
              <a:t> </a:t>
            </a:r>
            <a:r>
              <a:rPr lang="ru-RU" b="1" cap="none" dirty="0" err="1">
                <a:ln w="22225">
                  <a:solidFill>
                    <a:schemeClr val="accent2"/>
                  </a:solidFill>
                  <a:prstDash val="solid"/>
                </a:ln>
              </a:rPr>
              <a:t>логикалык</a:t>
            </a:r>
            <a:r>
              <a:rPr lang="ru-RU" b="1" cap="none" dirty="0">
                <a:ln w="22225">
                  <a:solidFill>
                    <a:schemeClr val="accent2"/>
                  </a:solidFill>
                  <a:prstDash val="solid"/>
                </a:ln>
              </a:rPr>
              <a:t> оператору (</a:t>
            </a:r>
            <a:r>
              <a:rPr lang="ru-RU" b="1" cap="none" dirty="0" err="1">
                <a:ln w="22225">
                  <a:solidFill>
                    <a:schemeClr val="accent2"/>
                  </a:solidFill>
                  <a:prstDash val="solid"/>
                </a:ln>
              </a:rPr>
              <a:t>логикалык</a:t>
            </a:r>
            <a:r>
              <a:rPr lang="ru-RU" b="1" cap="none" dirty="0">
                <a:ln w="22225">
                  <a:solidFill>
                    <a:schemeClr val="accent2"/>
                  </a:solidFill>
                  <a:prstDash val="solid"/>
                </a:ln>
              </a:rPr>
              <a:t> </a:t>
            </a:r>
            <a:r>
              <a:rPr lang="ru-RU" b="1" cap="none" dirty="0" err="1">
                <a:ln w="22225">
                  <a:solidFill>
                    <a:schemeClr val="accent2"/>
                  </a:solidFill>
                  <a:prstDash val="solid"/>
                </a:ln>
              </a:rPr>
              <a:t>тануу</a:t>
            </a:r>
            <a:r>
              <a:rPr lang="ru-RU" b="1" cap="none" dirty="0">
                <a:ln w="22225">
                  <a:solidFill>
                    <a:schemeClr val="accent2"/>
                  </a:solidFill>
                  <a:prstDash val="solid"/>
                </a:ln>
              </a:rPr>
              <a:t>)</a:t>
            </a:r>
            <a:br>
              <a:rPr lang="ru-RU" b="1" cap="none" dirty="0">
                <a:ln w="22225">
                  <a:solidFill>
                    <a:schemeClr val="accent2"/>
                  </a:solidFill>
                  <a:prstDash val="solid"/>
                </a:ln>
              </a:rPr>
            </a:br>
            <a:r>
              <a:rPr lang="ru-RU" b="1" dirty="0" err="1"/>
              <a:t>not</a:t>
            </a:r>
            <a:r>
              <a:rPr lang="ru-RU" b="1" dirty="0"/>
              <a:t> </a:t>
            </a:r>
            <a:r>
              <a:rPr lang="ru-RU" dirty="0" err="1"/>
              <a:t>унардык</a:t>
            </a:r>
            <a:r>
              <a:rPr lang="ru-RU" dirty="0"/>
              <a:t> оператору </a:t>
            </a:r>
            <a:r>
              <a:rPr lang="ru-RU" dirty="0" err="1"/>
              <a:t>чындыкты</a:t>
            </a:r>
            <a:r>
              <a:rPr lang="ru-RU" dirty="0"/>
              <a:t> </a:t>
            </a:r>
            <a:r>
              <a:rPr lang="ru-RU" dirty="0" err="1"/>
              <a:t>жалганга</a:t>
            </a:r>
            <a:r>
              <a:rPr lang="ru-RU" dirty="0"/>
              <a:t> </a:t>
            </a:r>
            <a:r>
              <a:rPr lang="ru-RU" dirty="0" err="1"/>
              <a:t>кайтарат</a:t>
            </a:r>
            <a:r>
              <a:rPr lang="ru-RU" dirty="0"/>
              <a:t>, ал </a:t>
            </a:r>
            <a:r>
              <a:rPr lang="ru-RU" dirty="0" err="1"/>
              <a:t>эми</a:t>
            </a:r>
            <a:r>
              <a:rPr lang="ru-RU" dirty="0"/>
              <a:t> </a:t>
            </a:r>
            <a:r>
              <a:rPr lang="ru-RU" dirty="0" err="1"/>
              <a:t>жалганды</a:t>
            </a:r>
            <a:br>
              <a:rPr lang="ru-RU" dirty="0"/>
            </a:br>
            <a:r>
              <a:rPr lang="ru-RU" dirty="0" err="1"/>
              <a:t>чындыкка</a:t>
            </a:r>
            <a:r>
              <a:rPr lang="ru-RU" dirty="0"/>
              <a:t> </a:t>
            </a:r>
            <a:r>
              <a:rPr lang="ru-RU" dirty="0" err="1"/>
              <a:t>кайтарат</a:t>
            </a:r>
            <a:r>
              <a:rPr lang="ru-RU" dirty="0"/>
              <a:t>. </a:t>
            </a:r>
            <a:r>
              <a:rPr lang="ru-RU" dirty="0" err="1"/>
              <a:t>Унардык</a:t>
            </a:r>
            <a:r>
              <a:rPr lang="ru-RU" dirty="0"/>
              <a:t> </a:t>
            </a:r>
            <a:r>
              <a:rPr lang="ru-RU" dirty="0" err="1"/>
              <a:t>дегенибиз</a:t>
            </a:r>
            <a:r>
              <a:rPr lang="ru-RU" dirty="0"/>
              <a:t>, </a:t>
            </a:r>
            <a:r>
              <a:rPr lang="ru-RU" dirty="0" err="1"/>
              <a:t>анткени</a:t>
            </a:r>
            <a:r>
              <a:rPr lang="ru-RU" dirty="0"/>
              <a:t> ал </a:t>
            </a:r>
            <a:r>
              <a:rPr lang="en-US" b="1" dirty="0"/>
              <a:t>and </a:t>
            </a:r>
            <a:r>
              <a:rPr lang="ru-RU" dirty="0" err="1"/>
              <a:t>жана</a:t>
            </a:r>
            <a:r>
              <a:rPr lang="ru-RU" dirty="0"/>
              <a:t> </a:t>
            </a:r>
            <a:r>
              <a:rPr lang="en-US" b="1" dirty="0"/>
              <a:t>or </a:t>
            </a:r>
            <a:r>
              <a:rPr lang="ru-RU" dirty="0"/>
              <a:t>оператор-</a:t>
            </a:r>
            <a:br>
              <a:rPr lang="ru-RU" dirty="0"/>
            </a:br>
            <a:r>
              <a:rPr lang="ru-RU" dirty="0" err="1"/>
              <a:t>лорундай</a:t>
            </a:r>
            <a:r>
              <a:rPr lang="ru-RU" dirty="0"/>
              <a:t> </a:t>
            </a:r>
            <a:r>
              <a:rPr lang="ru-RU" dirty="0" err="1"/>
              <a:t>болуп</a:t>
            </a:r>
            <a:r>
              <a:rPr lang="ru-RU" dirty="0"/>
              <a:t> </a:t>
            </a:r>
            <a:r>
              <a:rPr lang="ru-RU" dirty="0" err="1"/>
              <a:t>анын</a:t>
            </a:r>
            <a:r>
              <a:rPr lang="ru-RU" dirty="0"/>
              <a:t> </a:t>
            </a:r>
            <a:r>
              <a:rPr lang="ru-RU" dirty="0" err="1"/>
              <a:t>оң</a:t>
            </a:r>
            <a:r>
              <a:rPr lang="ru-RU" dirty="0"/>
              <a:t> </a:t>
            </a:r>
            <a:r>
              <a:rPr lang="ru-RU" dirty="0" err="1"/>
              <a:t>жагында</a:t>
            </a:r>
            <a:r>
              <a:rPr lang="ru-RU" dirty="0"/>
              <a:t> же </a:t>
            </a:r>
            <a:r>
              <a:rPr lang="ru-RU" dirty="0" err="1"/>
              <a:t>сол</a:t>
            </a:r>
            <a:r>
              <a:rPr lang="ru-RU" dirty="0"/>
              <a:t> </a:t>
            </a:r>
            <a:r>
              <a:rPr lang="ru-RU" dirty="0" err="1"/>
              <a:t>жагында</a:t>
            </a:r>
            <a:r>
              <a:rPr lang="ru-RU" dirty="0"/>
              <a:t> </a:t>
            </a:r>
            <a:r>
              <a:rPr lang="ru-RU" dirty="0" err="1"/>
              <a:t>турган</a:t>
            </a:r>
            <a:r>
              <a:rPr lang="ru-RU" dirty="0"/>
              <a:t> </a:t>
            </a:r>
            <a:r>
              <a:rPr lang="ru-RU" dirty="0" err="1"/>
              <a:t>туюнтмаларга</a:t>
            </a:r>
            <a:br>
              <a:rPr lang="ru-RU" dirty="0"/>
            </a:br>
            <a:r>
              <a:rPr lang="ru-RU" dirty="0" err="1"/>
              <a:t>эмес</a:t>
            </a:r>
            <a:r>
              <a:rPr lang="ru-RU" dirty="0"/>
              <a:t> </a:t>
            </a:r>
            <a:r>
              <a:rPr lang="ru-RU" dirty="0" err="1"/>
              <a:t>андан</a:t>
            </a:r>
            <a:r>
              <a:rPr lang="ru-RU" dirty="0"/>
              <a:t> </a:t>
            </a:r>
            <a:r>
              <a:rPr lang="ru-RU" dirty="0" err="1"/>
              <a:t>кийин</a:t>
            </a:r>
            <a:r>
              <a:rPr lang="ru-RU" dirty="0"/>
              <a:t> </a:t>
            </a:r>
            <a:r>
              <a:rPr lang="ru-RU" dirty="0" err="1"/>
              <a:t>турган</a:t>
            </a:r>
            <a:r>
              <a:rPr lang="ru-RU" dirty="0"/>
              <a:t> </a:t>
            </a:r>
            <a:r>
              <a:rPr lang="ru-RU" dirty="0" err="1"/>
              <a:t>бир</a:t>
            </a:r>
            <a:r>
              <a:rPr lang="ru-RU" dirty="0"/>
              <a:t> эле </a:t>
            </a:r>
            <a:r>
              <a:rPr lang="ru-RU" dirty="0" err="1"/>
              <a:t>туюнтмага</a:t>
            </a:r>
            <a:r>
              <a:rPr lang="ru-RU" dirty="0"/>
              <a:t> </a:t>
            </a:r>
            <a:r>
              <a:rPr lang="ru-RU" dirty="0" err="1"/>
              <a:t>колдонулат</a:t>
            </a:r>
            <a:r>
              <a:rPr lang="ru-RU" dirty="0"/>
              <a:t>.</a:t>
            </a:r>
            <a:endParaRPr lang="ru-RU" dirty="0"/>
          </a:p>
        </p:txBody>
      </p:sp>
    </p:spTree>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1"/>
          <a:stretch>
            <a:fillRect/>
          </a:stretch>
        </p:blipFill>
        <p:spPr>
          <a:xfrm>
            <a:off x="293914" y="0"/>
            <a:ext cx="11369446" cy="3853544"/>
          </a:xfrm>
          <a:prstGeom prst="rect">
            <a:avLst/>
          </a:prstGeom>
        </p:spPr>
      </p:pic>
      <p:sp>
        <p:nvSpPr>
          <p:cNvPr id="4" name="Прямоугольник 3"/>
          <p:cNvSpPr/>
          <p:nvPr/>
        </p:nvSpPr>
        <p:spPr>
          <a:xfrm>
            <a:off x="566058" y="4136296"/>
            <a:ext cx="11625942" cy="2308324"/>
          </a:xfrm>
          <a:prstGeom prst="rect">
            <a:avLst/>
          </a:prstGeom>
        </p:spPr>
        <p:txBody>
          <a:bodyPr wrap="square">
            <a:spAutoFit/>
          </a:bodyPr>
          <a:lstStyle/>
          <a:p>
            <a:r>
              <a:rPr lang="ru-RU" sz="2400" dirty="0" err="1">
                <a:latin typeface="PTSans-Regular"/>
              </a:rPr>
              <a:t>Эгерде</a:t>
            </a:r>
            <a:r>
              <a:rPr lang="ru-RU" sz="2400" dirty="0">
                <a:latin typeface="PTSans-Regular"/>
              </a:rPr>
              <a:t> </a:t>
            </a:r>
            <a:r>
              <a:rPr lang="ru-RU" sz="2400" dirty="0" err="1">
                <a:latin typeface="PTSans-Regular"/>
              </a:rPr>
              <a:t>бир</a:t>
            </a:r>
            <a:r>
              <a:rPr lang="ru-RU" sz="2400" dirty="0">
                <a:latin typeface="PTSans-Regular"/>
              </a:rPr>
              <a:t> </a:t>
            </a:r>
            <a:r>
              <a:rPr lang="ru-RU" sz="2400" dirty="0" err="1">
                <a:latin typeface="PTSans-Regular"/>
              </a:rPr>
              <a:t>туюнтмада</a:t>
            </a:r>
            <a:r>
              <a:rPr lang="ru-RU" sz="2400" dirty="0">
                <a:latin typeface="PTSans-Regular"/>
              </a:rPr>
              <a:t> </a:t>
            </a:r>
            <a:r>
              <a:rPr lang="ru-RU" sz="2400" dirty="0" err="1">
                <a:latin typeface="PTSans-Regular"/>
              </a:rPr>
              <a:t>бир</a:t>
            </a:r>
            <a:r>
              <a:rPr lang="ru-RU" sz="2400" dirty="0">
                <a:latin typeface="PTSans-Regular"/>
              </a:rPr>
              <a:t> эле </a:t>
            </a:r>
            <a:r>
              <a:rPr lang="ru-RU" sz="2400" dirty="0" err="1">
                <a:latin typeface="PTSans-Regular"/>
              </a:rPr>
              <a:t>убакта</a:t>
            </a:r>
            <a:r>
              <a:rPr lang="ru-RU" sz="2400" dirty="0">
                <a:latin typeface="PTSans-Regular"/>
              </a:rPr>
              <a:t> </a:t>
            </a:r>
            <a:r>
              <a:rPr lang="ru-RU" sz="2400" dirty="0" err="1">
                <a:latin typeface="PTSans-Regular"/>
              </a:rPr>
              <a:t>бир</a:t>
            </a:r>
            <a:r>
              <a:rPr lang="ru-RU" sz="2400" dirty="0">
                <a:latin typeface="PTSans-Regular"/>
              </a:rPr>
              <a:t> </a:t>
            </a:r>
            <a:r>
              <a:rPr lang="ru-RU" sz="2400" dirty="0" err="1">
                <a:latin typeface="PTSans-Regular"/>
              </a:rPr>
              <a:t>нече</a:t>
            </a:r>
            <a:r>
              <a:rPr lang="ru-RU" sz="2400" dirty="0">
                <a:latin typeface="PTSans-Regular"/>
              </a:rPr>
              <a:t> же </a:t>
            </a:r>
            <a:r>
              <a:rPr lang="ru-RU" sz="2400" dirty="0" err="1">
                <a:latin typeface="PTSans-Regular"/>
              </a:rPr>
              <a:t>бардык</a:t>
            </a:r>
            <a:r>
              <a:rPr lang="ru-RU" sz="2400" dirty="0">
                <a:latin typeface="PTSans-Regular"/>
              </a:rPr>
              <a:t> </a:t>
            </a:r>
            <a:r>
              <a:rPr lang="ru-RU" sz="2400" dirty="0" err="1">
                <a:latin typeface="PTSans-Regular"/>
              </a:rPr>
              <a:t>логикалык</a:t>
            </a:r>
            <a:r>
              <a:rPr lang="ru-RU" sz="2400" dirty="0">
                <a:latin typeface="PTSans-Regular"/>
              </a:rPr>
              <a:t> </a:t>
            </a:r>
            <a:r>
              <a:rPr lang="ru-RU" sz="2400" dirty="0" err="1" smtClean="0">
                <a:latin typeface="PTSans-Regular"/>
              </a:rPr>
              <a:t>операторлор</a:t>
            </a:r>
            <a:r>
              <a:rPr lang="ru-RU" sz="2400" dirty="0" smtClean="0">
                <a:latin typeface="PTSans-Regular"/>
              </a:rPr>
              <a:t> </a:t>
            </a:r>
            <a:r>
              <a:rPr lang="ru-RU" sz="2400" dirty="0" err="1">
                <a:latin typeface="PTSans-Regular"/>
              </a:rPr>
              <a:t>колдонулса</a:t>
            </a:r>
            <a:r>
              <a:rPr lang="ru-RU" sz="2400" dirty="0">
                <a:latin typeface="PTSans-Regular"/>
              </a:rPr>
              <a:t>, </a:t>
            </a:r>
            <a:r>
              <a:rPr lang="ru-RU" sz="2400" dirty="0" err="1">
                <a:latin typeface="PTSans-Regular"/>
              </a:rPr>
              <a:t>анда</a:t>
            </a:r>
            <a:r>
              <a:rPr lang="ru-RU" sz="2400" dirty="0">
                <a:latin typeface="PTSans-Regular"/>
              </a:rPr>
              <a:t> </a:t>
            </a:r>
            <a:r>
              <a:rPr lang="ru-RU" sz="2400" dirty="0" err="1">
                <a:latin typeface="PTSans-Regular"/>
              </a:rPr>
              <a:t>аткаруу</a:t>
            </a:r>
            <a:r>
              <a:rPr lang="ru-RU" sz="2400" dirty="0">
                <a:latin typeface="PTSans-Regular"/>
              </a:rPr>
              <a:t> </a:t>
            </a:r>
            <a:r>
              <a:rPr lang="ru-RU" sz="2400" dirty="0" err="1">
                <a:latin typeface="PTSans-Regular"/>
              </a:rPr>
              <a:t>тартиби</a:t>
            </a:r>
            <a:r>
              <a:rPr lang="ru-RU" sz="2400" dirty="0">
                <a:latin typeface="PTSans-Regular"/>
              </a:rPr>
              <a:t> </a:t>
            </a:r>
            <a:r>
              <a:rPr lang="ru-RU" sz="2400" dirty="0" err="1">
                <a:latin typeface="PTSans-Regular"/>
              </a:rPr>
              <a:t>төмөнкүдөй</a:t>
            </a:r>
            <a:r>
              <a:rPr lang="ru-RU" sz="2400" dirty="0">
                <a:latin typeface="PTSans-Regular"/>
              </a:rPr>
              <a:t> болот:</a:t>
            </a:r>
            <a:endParaRPr lang="ru-RU" sz="2400" dirty="0">
              <a:latin typeface="PTSans-Regular"/>
            </a:endParaRPr>
          </a:p>
          <a:p>
            <a:r>
              <a:rPr lang="ru-RU" sz="2400" dirty="0">
                <a:latin typeface="PTSans-Regular"/>
              </a:rPr>
              <a:t>1) катыш (&lt;, &gt;, &lt;=, &gt;=, ==, !=)</a:t>
            </a:r>
            <a:endParaRPr lang="ru-RU" sz="2400" dirty="0">
              <a:latin typeface="PTSans-Regular"/>
            </a:endParaRPr>
          </a:p>
          <a:p>
            <a:r>
              <a:rPr lang="en-US" sz="2400" dirty="0">
                <a:latin typeface="PTSans-Regular"/>
              </a:rPr>
              <a:t>2) not («</a:t>
            </a:r>
            <a:r>
              <a:rPr lang="ru-RU" sz="2400" dirty="0">
                <a:latin typeface="PTSans-Regular"/>
              </a:rPr>
              <a:t>ЭМЕС»)</a:t>
            </a:r>
            <a:endParaRPr lang="ru-RU" sz="2400" dirty="0">
              <a:latin typeface="PTSans-Regular"/>
            </a:endParaRPr>
          </a:p>
          <a:p>
            <a:r>
              <a:rPr lang="en-US" sz="2400" dirty="0">
                <a:latin typeface="PTSans-Regular"/>
              </a:rPr>
              <a:t>3) and («</a:t>
            </a:r>
            <a:r>
              <a:rPr lang="ru-RU" sz="2400" dirty="0">
                <a:latin typeface="PTSans-Regular"/>
              </a:rPr>
              <a:t>ЖАНА»)</a:t>
            </a:r>
            <a:endParaRPr lang="ru-RU" sz="2400" dirty="0">
              <a:latin typeface="PTSans-Regular"/>
            </a:endParaRPr>
          </a:p>
          <a:p>
            <a:r>
              <a:rPr lang="en-US" sz="2400" dirty="0">
                <a:latin typeface="PTSans-Regular"/>
              </a:rPr>
              <a:t>4) or («</a:t>
            </a:r>
            <a:r>
              <a:rPr lang="ru-RU" sz="2400" dirty="0">
                <a:latin typeface="PTSans-Regular"/>
              </a:rPr>
              <a:t>ЖЕ»)</a:t>
            </a:r>
            <a:endParaRPr lang="ru-RU" sz="2400" dirty="0"/>
          </a:p>
        </p:txBody>
      </p:sp>
    </p:spTree>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Капля">
  <a:themeElements>
    <a:clrScheme name="Droplet">
      <a:dk1>
        <a:sysClr val="windowText" lastClr="000000"/>
      </a:dk1>
      <a:lt1>
        <a:sysClr val="window" lastClr="FFFFFF"/>
      </a:lt1>
      <a:dk2>
        <a:srgbClr val="27537E"/>
      </a:dk2>
      <a:lt2>
        <a:srgbClr val="AABED7"/>
      </a:lt2>
      <a:accent1>
        <a:srgbClr val="E34B7A"/>
      </a:accent1>
      <a:accent2>
        <a:srgbClr val="AC339A"/>
      </a:accent2>
      <a:accent3>
        <a:srgbClr val="6953B7"/>
      </a:accent3>
      <a:accent4>
        <a:srgbClr val="1D7EAB"/>
      </a:accent4>
      <a:accent5>
        <a:srgbClr val="43AFD6"/>
      </a:accent5>
      <a:accent6>
        <a:srgbClr val="DE85E1"/>
      </a:accent6>
      <a:hlink>
        <a:srgbClr val="ED87A6"/>
      </a:hlink>
      <a:folHlink>
        <a:srgbClr val="C99EAC"/>
      </a:folHlink>
    </a:clrScheme>
    <a:fontScheme name="Drople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Капля</Template>
  <TotalTime>0</TotalTime>
  <Words>2515</Words>
  <Application>WPS Presentation</Application>
  <PresentationFormat>Широкоэкранный</PresentationFormat>
  <Paragraphs>32</Paragraphs>
  <Slides>12</Slides>
  <Notes>0</Notes>
  <HiddenSlides>0</HiddenSlides>
  <MMClips>7</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12</vt:i4>
      </vt:variant>
    </vt:vector>
  </HeadingPairs>
  <TitlesOfParts>
    <vt:vector size="29" baseType="lpstr">
      <vt:lpstr>Arial</vt:lpstr>
      <vt:lpstr>SimSun</vt:lpstr>
      <vt:lpstr>Wingdings</vt:lpstr>
      <vt:lpstr>PTSans-Bold</vt:lpstr>
      <vt:lpstr>Segoe Print</vt:lpstr>
      <vt:lpstr>Algerian</vt:lpstr>
      <vt:lpstr>TimesKyr</vt:lpstr>
      <vt:lpstr>PTSans-Regular</vt:lpstr>
      <vt:lpstr>CourierNewPS-BoldMT</vt:lpstr>
      <vt:lpstr>Tw Cen MT</vt:lpstr>
      <vt:lpstr>Microsoft YaHei</vt:lpstr>
      <vt:lpstr/>
      <vt:lpstr>Arial Unicode MS</vt:lpstr>
      <vt:lpstr>Calibri</vt:lpstr>
      <vt:lpstr>Sitka Text</vt:lpstr>
      <vt:lpstr>Times New Roman</vt:lpstr>
      <vt:lpstr>Капля</vt:lpstr>
      <vt:lpstr> Сабактын темасы:  Татаал шарттар: and, or, not</vt:lpstr>
      <vt:lpstr>Сабактын максаты: </vt:lpstr>
      <vt:lpstr>Программалоодо шартты туура коё билүү өтө маанилүү.  Көпчүлүк учурда шарттар татаал болушат, б.а. «ЖАНА», «ЖЕ» жана «ЭМЕС» логикалык операторлору (байламта) менен бириккен бир нече курама шарттардан турушат. Python тилинде алар «and», «or», «not» деген англис сөздөрү менен жазылат.</vt:lpstr>
      <vt:lpstr>and логикалык оператору (логикалык көбөйтүү) Туюнтмада and байламтасы менен бириккен курама шарттардын баары тең True маанисине барабар болсо, анда татаал шарт  True   маанисин кайтарат. Эгер эки туюнтманын бирөөсү эле жалган болсо, анда шарт жалган: x = 5 if x &lt; 10 and x % 3 == 0: print('True') else: print('False')</vt:lpstr>
      <vt:lpstr>Бул жерде жооп False болот, анткени шарттын экинчи бөлүгүнө ылайык берилген 5 саны 3кө калдыксыз бөлүнбөйт. Эгерде биз туюнтманы х%3==0 and x&lt;10 деп жаза турган болсок, ал кайрадан эле False маанисин кайтармак. Бирок мындагы экинчи салыштыруу x&lt;10 интерпретатор тарабынан аткарылмак эмес, аны аткаруунун кажети жок. Анткени биринчи туюнтма (х%3==0) жалган болгондуктан and операторунун болушу бардык туюнтманы жалганга чыгарды.</vt:lpstr>
      <vt:lpstr>or логикалык оператору (логикалык кошуу) Эгерде жок дегенде бир туюнтма True маанисине ээ болсо True маанисин кайтарат: x = 5 if x &lt; 10 or x % 3 == 0: print('True') else: print('False')</vt:lpstr>
      <vt:lpstr>Бул жерде жооп True болот, анткени шарттын биринчи бөлүгүнө ылайык берилген 5 саны 3кө калдыксыз бөлүнбөсө дагы 10 санынан кич ине. Мына ушул үчүн эгерде эки туюнтманын бирөөсү эле True маанисин кайтарса, анда экинчи туюнтма бааланбайт, анткени or оператору баары бир True маанисин кайтарат. </vt:lpstr>
      <vt:lpstr>not логикалык оператору (логикалык тануу) not унардык оператору чындыкты жалганга кайтарат, ал эми жалганды чындыкка кайтарат. Унардык дегенибиз, анткени ал and жана or оператор- лорундай болуп анын оң жагында же сол жагында турган туюнтмаларга эмес андан кийин турган бир эле туюнтмага колдонулат.</vt:lpstr>
      <vt:lpstr>PowerPoint 演示文稿</vt:lpstr>
      <vt:lpstr>Аракеттердин иретин өзгөртүү үчүн тегерек кашаалар колдонулат. Кашаалар пайда болгон учурдагы эсептөөлөрдүн иретинин өзгөрүшүн мисалда карап көрөлү:</vt:lpstr>
      <vt:lpstr> Тапшырма :  and  операторунун жардамы менен бирөөсү чындыкты, экинчиси  жалганды көрсөткөн эки татаал логикалык туюнтманы түзгүлө.</vt:lpstr>
      <vt:lpstr>Саламатта болгула  балдар!</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Сабактын темасы: Татаал шарттар: and, or, not</dc:title>
  <dc:creator>Пользователь</dc:creator>
  <cp:lastModifiedBy>User</cp:lastModifiedBy>
  <cp:revision>10</cp:revision>
  <dcterms:created xsi:type="dcterms:W3CDTF">2020-11-16T08:26:00Z</dcterms:created>
  <dcterms:modified xsi:type="dcterms:W3CDTF">2020-11-24T09:08:08Z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1049-11.2.0.9747</vt:lpwstr>
  </property>
</Properties>
</file>

<file path=docProps/thumbnail.jpeg>
</file>